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9" r:id="rId2"/>
    <p:sldMasterId id="2147483800" r:id="rId3"/>
  </p:sldMasterIdLst>
  <p:notesMasterIdLst>
    <p:notesMasterId r:id="rId14"/>
  </p:notesMasterIdLst>
  <p:sldIdLst>
    <p:sldId id="278" r:id="rId4"/>
    <p:sldId id="317" r:id="rId5"/>
    <p:sldId id="318" r:id="rId6"/>
    <p:sldId id="323" r:id="rId7"/>
    <p:sldId id="319" r:id="rId8"/>
    <p:sldId id="320" r:id="rId9"/>
    <p:sldId id="321" r:id="rId10"/>
    <p:sldId id="322" r:id="rId11"/>
    <p:sldId id="324" r:id="rId12"/>
    <p:sldId id="316" r:id="rId13"/>
  </p:sldIdLst>
  <p:sldSz cx="12192000" cy="6858000"/>
  <p:notesSz cx="6858000" cy="9144000"/>
  <p:custShowLst>
    <p:custShow name="Office Design Farben" id="0">
      <p:sldLst>
        <p:sld r:id="rId4"/>
      </p:sldLst>
    </p:custShow>
    <p:custShow name="PowerPoint Folienlayout" id="1">
      <p:sldLst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46B490C-6A80-4AD5-894C-4C06A0708243}">
          <p14:sldIdLst>
            <p14:sldId id="278"/>
            <p14:sldId id="317"/>
            <p14:sldId id="318"/>
            <p14:sldId id="323"/>
            <p14:sldId id="319"/>
            <p14:sldId id="320"/>
            <p14:sldId id="321"/>
            <p14:sldId id="322"/>
            <p14:sldId id="324"/>
          </p14:sldIdLst>
        </p14:section>
        <p14:section name="Ende" id="{A37B319A-7B3B-41D7-90AB-0C5CC04A3C68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851"/>
    <a:srgbClr val="954F72"/>
    <a:srgbClr val="17365D"/>
    <a:srgbClr val="E6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497" autoAdjust="0"/>
  </p:normalViewPr>
  <p:slideViewPr>
    <p:cSldViewPr>
      <p:cViewPr varScale="1">
        <p:scale>
          <a:sx n="68" d="100"/>
          <a:sy n="68" d="100"/>
        </p:scale>
        <p:origin x="112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7138" y="9571038"/>
            <a:ext cx="2881312" cy="2794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93725C-09CC-4AE0-92C1-B65F606AD1C8}" type="slidenum">
              <a:rPr lang="de-DE" sz="1200" smtClean="0">
                <a:solidFill>
                  <a:prstClr val="black"/>
                </a:solidFill>
              </a:rPr>
              <a:pPr/>
              <a:t>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5288" y="884238"/>
            <a:ext cx="7439026" cy="41846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13" y="5141243"/>
            <a:ext cx="5616624" cy="432048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3871117" y="305255"/>
            <a:ext cx="2150963" cy="284841"/>
          </a:xfrm>
          <a:prstGeom prst="rect">
            <a:avLst/>
          </a:prstGeom>
        </p:spPr>
        <p:txBody>
          <a:bodyPr/>
          <a:lstStyle/>
          <a:p>
            <a:fld id="{C22EC941-66F8-4F87-AE07-0B29371E0CB7}" type="datetime2">
              <a:rPr lang="de-DE" smtClean="0">
                <a:solidFill>
                  <a:prstClr val="black"/>
                </a:solidFill>
              </a:rPr>
              <a:pPr/>
              <a:t>Freitag, 10. Dezember 2021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5873" y="142249"/>
            <a:ext cx="2448272" cy="43204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Dirk Frölich |  PC &amp; EDV Support Köln    www.df-edv.de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2"/>
          </p:nvPr>
        </p:nvSpPr>
        <p:spPr>
          <a:xfrm>
            <a:off x="3252217" y="137063"/>
            <a:ext cx="2769863" cy="232824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Segoe UI Semibold"/>
              </a:rPr>
              <a:t>Begleitmaterial zum Seminar</a:t>
            </a:r>
          </a:p>
        </p:txBody>
      </p:sp>
    </p:spTree>
    <p:extLst>
      <p:ext uri="{BB962C8B-B14F-4D97-AF65-F5344CB8AC3E}">
        <p14:creationId xmlns:p14="http://schemas.microsoft.com/office/powerpoint/2010/main" val="12569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9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30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94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2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8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89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2FF7-1CA1-4092-9374-FB4149A2823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7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95885" y="549275"/>
            <a:ext cx="5160555" cy="1439863"/>
          </a:xfrm>
        </p:spPr>
        <p:txBody>
          <a:bodyPr anchor="b" anchorCtr="0">
            <a:normAutofit/>
          </a:bodyPr>
          <a:lstStyle>
            <a:lvl1pPr algn="l">
              <a:defRPr sz="36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95885" y="2132856"/>
            <a:ext cx="5160555" cy="93610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46F4ED-99D4-4490-AD66-4524CECD5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3872" y="4746897"/>
            <a:ext cx="3096816" cy="1058367"/>
          </a:xfrm>
        </p:spPr>
        <p:txBody>
          <a:bodyPr/>
          <a:lstStyle>
            <a:lvl1pPr algn="l">
              <a:spcBef>
                <a:spcPts val="400"/>
              </a:spcBef>
              <a:spcAft>
                <a:spcPts val="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Name,</a:t>
            </a:r>
          </a:p>
          <a:p>
            <a:pPr lvl="0"/>
            <a:r>
              <a:rPr lang="de-DE" dirty="0"/>
              <a:t>Referat hinzufügen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E2A375F3-98A1-4BD6-961A-70834066A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976" y="-2794"/>
            <a:ext cx="4584610" cy="5969318"/>
          </a:xfrm>
          <a:custGeom>
            <a:avLst/>
            <a:gdLst>
              <a:gd name="connsiteX0" fmla="*/ 0 w 4583113"/>
              <a:gd name="connsiteY0" fmla="*/ 6021388 h 6021388"/>
              <a:gd name="connsiteX1" fmla="*/ 1145778 w 4583113"/>
              <a:gd name="connsiteY1" fmla="*/ 0 h 6021388"/>
              <a:gd name="connsiteX2" fmla="*/ 3437335 w 4583113"/>
              <a:gd name="connsiteY2" fmla="*/ 0 h 6021388"/>
              <a:gd name="connsiteX3" fmla="*/ 4583113 w 4583113"/>
              <a:gd name="connsiteY3" fmla="*/ 6021388 h 6021388"/>
              <a:gd name="connsiteX4" fmla="*/ 0 w 4583113"/>
              <a:gd name="connsiteY4" fmla="*/ 6021388 h 6021388"/>
              <a:gd name="connsiteX0" fmla="*/ 6366 w 4589479"/>
              <a:gd name="connsiteY0" fmla="*/ 6021388 h 6021388"/>
              <a:gd name="connsiteX1" fmla="*/ 0 w 4589479"/>
              <a:gd name="connsiteY1" fmla="*/ 0 h 6021388"/>
              <a:gd name="connsiteX2" fmla="*/ 3443701 w 4589479"/>
              <a:gd name="connsiteY2" fmla="*/ 0 h 6021388"/>
              <a:gd name="connsiteX3" fmla="*/ 4589479 w 4589479"/>
              <a:gd name="connsiteY3" fmla="*/ 6021388 h 6021388"/>
              <a:gd name="connsiteX4" fmla="*/ 6366 w 4589479"/>
              <a:gd name="connsiteY4" fmla="*/ 6021388 h 6021388"/>
              <a:gd name="connsiteX0" fmla="*/ 6366 w 4589479"/>
              <a:gd name="connsiteY0" fmla="*/ 6030532 h 6030532"/>
              <a:gd name="connsiteX1" fmla="*/ 0 w 4589479"/>
              <a:gd name="connsiteY1" fmla="*/ 9144 h 6030532"/>
              <a:gd name="connsiteX2" fmla="*/ 2382997 w 4589479"/>
              <a:gd name="connsiteY2" fmla="*/ 0 h 6030532"/>
              <a:gd name="connsiteX3" fmla="*/ 4589479 w 4589479"/>
              <a:gd name="connsiteY3" fmla="*/ 6030532 h 6030532"/>
              <a:gd name="connsiteX4" fmla="*/ 6366 w 4589479"/>
              <a:gd name="connsiteY4" fmla="*/ 6030532 h 6030532"/>
              <a:gd name="connsiteX0" fmla="*/ 6366 w 3391615"/>
              <a:gd name="connsiteY0" fmla="*/ 6030532 h 6030532"/>
              <a:gd name="connsiteX1" fmla="*/ 0 w 3391615"/>
              <a:gd name="connsiteY1" fmla="*/ 9144 h 6030532"/>
              <a:gd name="connsiteX2" fmla="*/ 2382997 w 3391615"/>
              <a:gd name="connsiteY2" fmla="*/ 0 h 6030532"/>
              <a:gd name="connsiteX3" fmla="*/ 3391615 w 3391615"/>
              <a:gd name="connsiteY3" fmla="*/ 5948236 h 6030532"/>
              <a:gd name="connsiteX4" fmla="*/ 6366 w 3391615"/>
              <a:gd name="connsiteY4" fmla="*/ 6030532 h 6030532"/>
              <a:gd name="connsiteX0" fmla="*/ 0 w 3403537"/>
              <a:gd name="connsiteY0" fmla="*/ 5975668 h 5975668"/>
              <a:gd name="connsiteX1" fmla="*/ 11922 w 3403537"/>
              <a:gd name="connsiteY1" fmla="*/ 9144 h 5975668"/>
              <a:gd name="connsiteX2" fmla="*/ 2394919 w 3403537"/>
              <a:gd name="connsiteY2" fmla="*/ 0 h 5975668"/>
              <a:gd name="connsiteX3" fmla="*/ 3403537 w 3403537"/>
              <a:gd name="connsiteY3" fmla="*/ 5948236 h 5975668"/>
              <a:gd name="connsiteX4" fmla="*/ 0 w 3403537"/>
              <a:gd name="connsiteY4" fmla="*/ 5975668 h 5975668"/>
              <a:gd name="connsiteX0" fmla="*/ 0 w 3421825"/>
              <a:gd name="connsiteY0" fmla="*/ 5975668 h 5975668"/>
              <a:gd name="connsiteX1" fmla="*/ 11922 w 3421825"/>
              <a:gd name="connsiteY1" fmla="*/ 9144 h 5975668"/>
              <a:gd name="connsiteX2" fmla="*/ 2394919 w 3421825"/>
              <a:gd name="connsiteY2" fmla="*/ 0 h 5975668"/>
              <a:gd name="connsiteX3" fmla="*/ 3421825 w 3421825"/>
              <a:gd name="connsiteY3" fmla="*/ 5957380 h 5975668"/>
              <a:gd name="connsiteX4" fmla="*/ 0 w 3421825"/>
              <a:gd name="connsiteY4" fmla="*/ 5975668 h 5975668"/>
              <a:gd name="connsiteX0" fmla="*/ 0 w 3421825"/>
              <a:gd name="connsiteY0" fmla="*/ 5975668 h 5975668"/>
              <a:gd name="connsiteX1" fmla="*/ 11922 w 3421825"/>
              <a:gd name="connsiteY1" fmla="*/ 9144 h 5975668"/>
              <a:gd name="connsiteX2" fmla="*/ 2394919 w 3421825"/>
              <a:gd name="connsiteY2" fmla="*/ 0 h 5975668"/>
              <a:gd name="connsiteX3" fmla="*/ 2962656 w 3421825"/>
              <a:gd name="connsiteY3" fmla="*/ 3255264 h 5975668"/>
              <a:gd name="connsiteX4" fmla="*/ 3421825 w 3421825"/>
              <a:gd name="connsiteY4" fmla="*/ 5957380 h 5975668"/>
              <a:gd name="connsiteX5" fmla="*/ 0 w 3421825"/>
              <a:gd name="connsiteY5" fmla="*/ 5975668 h 5975668"/>
              <a:gd name="connsiteX0" fmla="*/ 0 w 4590288"/>
              <a:gd name="connsiteY0" fmla="*/ 5975668 h 5975668"/>
              <a:gd name="connsiteX1" fmla="*/ 11922 w 4590288"/>
              <a:gd name="connsiteY1" fmla="*/ 9144 h 5975668"/>
              <a:gd name="connsiteX2" fmla="*/ 2394919 w 4590288"/>
              <a:gd name="connsiteY2" fmla="*/ 0 h 5975668"/>
              <a:gd name="connsiteX3" fmla="*/ 4590288 w 4590288"/>
              <a:gd name="connsiteY3" fmla="*/ 3886200 h 5975668"/>
              <a:gd name="connsiteX4" fmla="*/ 3421825 w 4590288"/>
              <a:gd name="connsiteY4" fmla="*/ 5957380 h 5975668"/>
              <a:gd name="connsiteX5" fmla="*/ 0 w 4590288"/>
              <a:gd name="connsiteY5" fmla="*/ 5975668 h 5975668"/>
              <a:gd name="connsiteX0" fmla="*/ 0 w 4590288"/>
              <a:gd name="connsiteY0" fmla="*/ 5975668 h 5975668"/>
              <a:gd name="connsiteX1" fmla="*/ 11922 w 4590288"/>
              <a:gd name="connsiteY1" fmla="*/ 9144 h 5975668"/>
              <a:gd name="connsiteX2" fmla="*/ 2394919 w 4590288"/>
              <a:gd name="connsiteY2" fmla="*/ 0 h 5975668"/>
              <a:gd name="connsiteX3" fmla="*/ 4590288 w 4590288"/>
              <a:gd name="connsiteY3" fmla="*/ 3886200 h 5975668"/>
              <a:gd name="connsiteX4" fmla="*/ 3394393 w 4590288"/>
              <a:gd name="connsiteY4" fmla="*/ 5975668 h 5975668"/>
              <a:gd name="connsiteX5" fmla="*/ 0 w 4590288"/>
              <a:gd name="connsiteY5" fmla="*/ 5975668 h 5975668"/>
              <a:gd name="connsiteX0" fmla="*/ 6366 w 4596654"/>
              <a:gd name="connsiteY0" fmla="*/ 5975668 h 5975668"/>
              <a:gd name="connsiteX1" fmla="*/ 0 w 4596654"/>
              <a:gd name="connsiteY1" fmla="*/ 27432 h 5975668"/>
              <a:gd name="connsiteX2" fmla="*/ 2401285 w 4596654"/>
              <a:gd name="connsiteY2" fmla="*/ 0 h 5975668"/>
              <a:gd name="connsiteX3" fmla="*/ 4596654 w 4596654"/>
              <a:gd name="connsiteY3" fmla="*/ 3886200 h 5975668"/>
              <a:gd name="connsiteX4" fmla="*/ 3400759 w 4596654"/>
              <a:gd name="connsiteY4" fmla="*/ 5975668 h 5975668"/>
              <a:gd name="connsiteX5" fmla="*/ 6366 w 4596654"/>
              <a:gd name="connsiteY5" fmla="*/ 5975668 h 5975668"/>
              <a:gd name="connsiteX0" fmla="*/ 6366 w 4596654"/>
              <a:gd name="connsiteY0" fmla="*/ 5966143 h 5966143"/>
              <a:gd name="connsiteX1" fmla="*/ 0 w 4596654"/>
              <a:gd name="connsiteY1" fmla="*/ 17907 h 5966143"/>
              <a:gd name="connsiteX2" fmla="*/ 2391760 w 4596654"/>
              <a:gd name="connsiteY2" fmla="*/ 0 h 5966143"/>
              <a:gd name="connsiteX3" fmla="*/ 4596654 w 4596654"/>
              <a:gd name="connsiteY3" fmla="*/ 3876675 h 5966143"/>
              <a:gd name="connsiteX4" fmla="*/ 3400759 w 4596654"/>
              <a:gd name="connsiteY4" fmla="*/ 5966143 h 5966143"/>
              <a:gd name="connsiteX5" fmla="*/ 6366 w 4596654"/>
              <a:gd name="connsiteY5" fmla="*/ 5966143 h 5966143"/>
              <a:gd name="connsiteX0" fmla="*/ 6366 w 4596654"/>
              <a:gd name="connsiteY0" fmla="*/ 5969318 h 5969318"/>
              <a:gd name="connsiteX1" fmla="*/ 0 w 4596654"/>
              <a:gd name="connsiteY1" fmla="*/ 21082 h 5969318"/>
              <a:gd name="connsiteX2" fmla="*/ 2391760 w 4596654"/>
              <a:gd name="connsiteY2" fmla="*/ 0 h 5969318"/>
              <a:gd name="connsiteX3" fmla="*/ 4596654 w 4596654"/>
              <a:gd name="connsiteY3" fmla="*/ 3879850 h 5969318"/>
              <a:gd name="connsiteX4" fmla="*/ 3400759 w 4596654"/>
              <a:gd name="connsiteY4" fmla="*/ 5969318 h 5969318"/>
              <a:gd name="connsiteX5" fmla="*/ 6366 w 4596654"/>
              <a:gd name="connsiteY5" fmla="*/ 5969318 h 5969318"/>
              <a:gd name="connsiteX0" fmla="*/ 0 w 4590288"/>
              <a:gd name="connsiteY0" fmla="*/ 5969318 h 5969318"/>
              <a:gd name="connsiteX1" fmla="*/ 3159 w 4590288"/>
              <a:gd name="connsiteY1" fmla="*/ 8382 h 5969318"/>
              <a:gd name="connsiteX2" fmla="*/ 2385394 w 4590288"/>
              <a:gd name="connsiteY2" fmla="*/ 0 h 5969318"/>
              <a:gd name="connsiteX3" fmla="*/ 4590288 w 4590288"/>
              <a:gd name="connsiteY3" fmla="*/ 3879850 h 5969318"/>
              <a:gd name="connsiteX4" fmla="*/ 3394393 w 4590288"/>
              <a:gd name="connsiteY4" fmla="*/ 5969318 h 5969318"/>
              <a:gd name="connsiteX5" fmla="*/ 0 w 4590288"/>
              <a:gd name="connsiteY5" fmla="*/ 5969318 h 5969318"/>
              <a:gd name="connsiteX0" fmla="*/ 0 w 4590288"/>
              <a:gd name="connsiteY0" fmla="*/ 5970461 h 5970461"/>
              <a:gd name="connsiteX1" fmla="*/ 315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70461 h 5970461"/>
              <a:gd name="connsiteX1" fmla="*/ 315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70461 h 5970461"/>
              <a:gd name="connsiteX1" fmla="*/ 950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69318 h 5969318"/>
              <a:gd name="connsiteX1" fmla="*/ 6334 w 4590288"/>
              <a:gd name="connsiteY1" fmla="*/ 2032 h 5969318"/>
              <a:gd name="connsiteX2" fmla="*/ 2385394 w 4590288"/>
              <a:gd name="connsiteY2" fmla="*/ 0 h 5969318"/>
              <a:gd name="connsiteX3" fmla="*/ 4590288 w 4590288"/>
              <a:gd name="connsiteY3" fmla="*/ 3879850 h 5969318"/>
              <a:gd name="connsiteX4" fmla="*/ 3394393 w 4590288"/>
              <a:gd name="connsiteY4" fmla="*/ 5969318 h 5969318"/>
              <a:gd name="connsiteX5" fmla="*/ 0 w 4590288"/>
              <a:gd name="connsiteY5" fmla="*/ 5969318 h 5969318"/>
              <a:gd name="connsiteX0" fmla="*/ 3847 w 4584610"/>
              <a:gd name="connsiteY0" fmla="*/ 5969318 h 5969318"/>
              <a:gd name="connsiteX1" fmla="*/ 656 w 4584610"/>
              <a:gd name="connsiteY1" fmla="*/ 2032 h 5969318"/>
              <a:gd name="connsiteX2" fmla="*/ 2379716 w 4584610"/>
              <a:gd name="connsiteY2" fmla="*/ 0 h 5969318"/>
              <a:gd name="connsiteX3" fmla="*/ 4584610 w 4584610"/>
              <a:gd name="connsiteY3" fmla="*/ 3879850 h 5969318"/>
              <a:gd name="connsiteX4" fmla="*/ 3388715 w 4584610"/>
              <a:gd name="connsiteY4" fmla="*/ 5969318 h 5969318"/>
              <a:gd name="connsiteX5" fmla="*/ 3847 w 4584610"/>
              <a:gd name="connsiteY5" fmla="*/ 5969318 h 5969318"/>
              <a:gd name="connsiteX0" fmla="*/ 3847 w 4584610"/>
              <a:gd name="connsiteY0" fmla="*/ 5969318 h 5969318"/>
              <a:gd name="connsiteX1" fmla="*/ 656 w 4584610"/>
              <a:gd name="connsiteY1" fmla="*/ 2032 h 5969318"/>
              <a:gd name="connsiteX2" fmla="*/ 2379716 w 4584610"/>
              <a:gd name="connsiteY2" fmla="*/ 0 h 5969318"/>
              <a:gd name="connsiteX3" fmla="*/ 4584610 w 4584610"/>
              <a:gd name="connsiteY3" fmla="*/ 3873500 h 5969318"/>
              <a:gd name="connsiteX4" fmla="*/ 3388715 w 4584610"/>
              <a:gd name="connsiteY4" fmla="*/ 5969318 h 5969318"/>
              <a:gd name="connsiteX5" fmla="*/ 3847 w 4584610"/>
              <a:gd name="connsiteY5" fmla="*/ 5969318 h 596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610" h="5969318">
                <a:moveTo>
                  <a:pt x="3847" y="5969318"/>
                </a:moveTo>
                <a:cubicBezTo>
                  <a:pt x="7017" y="3979164"/>
                  <a:pt x="-2514" y="1992186"/>
                  <a:pt x="656" y="2032"/>
                </a:cubicBezTo>
                <a:lnTo>
                  <a:pt x="2379716" y="0"/>
                </a:lnTo>
                <a:lnTo>
                  <a:pt x="4584610" y="3873500"/>
                </a:lnTo>
                <a:lnTo>
                  <a:pt x="3388715" y="5969318"/>
                </a:lnTo>
                <a:lnTo>
                  <a:pt x="3847" y="5969318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5" name="Grafik 4 NA|DAAD">
            <a:extLst>
              <a:ext uri="{FF2B5EF4-FFF2-40B4-BE49-F238E27FC236}">
                <a16:creationId xmlns:a16="http://schemas.microsoft.com/office/drawing/2014/main" id="{C7B81A8A-7C70-453B-8CD9-378D7F7DDC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3" y="6274594"/>
            <a:ext cx="2046575" cy="356495"/>
          </a:xfrm>
          <a:prstGeom prst="rect">
            <a:avLst/>
          </a:prstGeom>
        </p:spPr>
      </p:pic>
      <p:pic>
        <p:nvPicPr>
          <p:cNvPr id="7" name="Grafik 5 ERASMUS">
            <a:extLst>
              <a:ext uri="{FF2B5EF4-FFF2-40B4-BE49-F238E27FC236}">
                <a16:creationId xmlns:a16="http://schemas.microsoft.com/office/drawing/2014/main" id="{9780FB00-88F1-4B4D-9AB7-25FBE1D95E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4" y="6148321"/>
            <a:ext cx="1426301" cy="579007"/>
          </a:xfrm>
          <a:prstGeom prst="rect">
            <a:avLst/>
          </a:prstGeom>
        </p:spPr>
      </p:pic>
      <p:pic>
        <p:nvPicPr>
          <p:cNvPr id="10" name="Grafik 6 BMBF">
            <a:extLst>
              <a:ext uri="{FF2B5EF4-FFF2-40B4-BE49-F238E27FC236}">
                <a16:creationId xmlns:a16="http://schemas.microsoft.com/office/drawing/2014/main" id="{C8C86262-B7FA-4730-9B37-5688612F22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78" y="6039405"/>
            <a:ext cx="1044000" cy="7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64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4180" userDrawn="1">
          <p15:clr>
            <a:srgbClr val="FBAE40"/>
          </p15:clr>
        </p15:guide>
        <p15:guide id="2" pos="4520" userDrawn="1">
          <p15:clr>
            <a:srgbClr val="FBAE40"/>
          </p15:clr>
        </p15:guide>
        <p15:guide id="3" pos="3160" userDrawn="1">
          <p15:clr>
            <a:srgbClr val="FBAE40"/>
          </p15:clr>
        </p15:guide>
        <p15:guide id="4" pos="2751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83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-1" y="0"/>
            <a:ext cx="5553075" cy="6857999"/>
          </a:xfrm>
          <a:custGeom>
            <a:avLst/>
            <a:gdLst>
              <a:gd name="connsiteX0" fmla="*/ 0 w 5553075"/>
              <a:gd name="connsiteY0" fmla="*/ 0 h 6857999"/>
              <a:gd name="connsiteX1" fmla="*/ 5553075 w 5553075"/>
              <a:gd name="connsiteY1" fmla="*/ 0 h 6857999"/>
              <a:gd name="connsiteX2" fmla="*/ 5553075 w 5553075"/>
              <a:gd name="connsiteY2" fmla="*/ 6857999 h 6857999"/>
              <a:gd name="connsiteX3" fmla="*/ 0 w 5553075"/>
              <a:gd name="connsiteY3" fmla="*/ 6857999 h 6857999"/>
              <a:gd name="connsiteX4" fmla="*/ 0 w 5553075"/>
              <a:gd name="connsiteY4" fmla="*/ 0 h 6857999"/>
              <a:gd name="connsiteX0" fmla="*/ 0 w 5553075"/>
              <a:gd name="connsiteY0" fmla="*/ 0 h 6857999"/>
              <a:gd name="connsiteX1" fmla="*/ 5553075 w 5553075"/>
              <a:gd name="connsiteY1" fmla="*/ 0 h 6857999"/>
              <a:gd name="connsiteX2" fmla="*/ 5550694 w 5553075"/>
              <a:gd name="connsiteY2" fmla="*/ 4412456 h 6857999"/>
              <a:gd name="connsiteX3" fmla="*/ 5553075 w 5553075"/>
              <a:gd name="connsiteY3" fmla="*/ 6857999 h 6857999"/>
              <a:gd name="connsiteX4" fmla="*/ 0 w 5553075"/>
              <a:gd name="connsiteY4" fmla="*/ 6857999 h 6857999"/>
              <a:gd name="connsiteX5" fmla="*/ 0 w 5553075"/>
              <a:gd name="connsiteY5" fmla="*/ 0 h 6857999"/>
              <a:gd name="connsiteX0" fmla="*/ 0 w 5963709"/>
              <a:gd name="connsiteY0" fmla="*/ 0 h 6857999"/>
              <a:gd name="connsiteX1" fmla="*/ 5553075 w 5963709"/>
              <a:gd name="connsiteY1" fmla="*/ 0 h 6857999"/>
              <a:gd name="connsiteX2" fmla="*/ 5550694 w 5963709"/>
              <a:gd name="connsiteY2" fmla="*/ 4412456 h 6857999"/>
              <a:gd name="connsiteX3" fmla="*/ 5550694 w 5963709"/>
              <a:gd name="connsiteY3" fmla="*/ 4410075 h 6857999"/>
              <a:gd name="connsiteX4" fmla="*/ 5553075 w 5963709"/>
              <a:gd name="connsiteY4" fmla="*/ 6857999 h 6857999"/>
              <a:gd name="connsiteX5" fmla="*/ 0 w 5963709"/>
              <a:gd name="connsiteY5" fmla="*/ 6857999 h 6857999"/>
              <a:gd name="connsiteX6" fmla="*/ 0 w 5963709"/>
              <a:gd name="connsiteY6" fmla="*/ 0 h 6857999"/>
              <a:gd name="connsiteX0" fmla="*/ 0 w 5553075"/>
              <a:gd name="connsiteY0" fmla="*/ 0 h 6857999"/>
              <a:gd name="connsiteX1" fmla="*/ 5553075 w 5553075"/>
              <a:gd name="connsiteY1" fmla="*/ 0 h 6857999"/>
              <a:gd name="connsiteX2" fmla="*/ 5550694 w 5553075"/>
              <a:gd name="connsiteY2" fmla="*/ 4412456 h 6857999"/>
              <a:gd name="connsiteX3" fmla="*/ 5550694 w 5553075"/>
              <a:gd name="connsiteY3" fmla="*/ 4410075 h 6857999"/>
              <a:gd name="connsiteX4" fmla="*/ 1285875 w 5553075"/>
              <a:gd name="connsiteY4" fmla="*/ 6857999 h 6857999"/>
              <a:gd name="connsiteX5" fmla="*/ 0 w 5553075"/>
              <a:gd name="connsiteY5" fmla="*/ 6857999 h 6857999"/>
              <a:gd name="connsiteX6" fmla="*/ 0 w 5553075"/>
              <a:gd name="connsiteY6" fmla="*/ 0 h 6857999"/>
              <a:gd name="connsiteX0" fmla="*/ 0 w 5553075"/>
              <a:gd name="connsiteY0" fmla="*/ 0 h 6857999"/>
              <a:gd name="connsiteX1" fmla="*/ 5553075 w 5553075"/>
              <a:gd name="connsiteY1" fmla="*/ 0 h 6857999"/>
              <a:gd name="connsiteX2" fmla="*/ 5550694 w 5553075"/>
              <a:gd name="connsiteY2" fmla="*/ 4412456 h 6857999"/>
              <a:gd name="connsiteX3" fmla="*/ 5550694 w 5553075"/>
              <a:gd name="connsiteY3" fmla="*/ 4410075 h 6857999"/>
              <a:gd name="connsiteX4" fmla="*/ 1285875 w 5553075"/>
              <a:gd name="connsiteY4" fmla="*/ 6857999 h 6857999"/>
              <a:gd name="connsiteX5" fmla="*/ 0 w 5553075"/>
              <a:gd name="connsiteY5" fmla="*/ 6857999 h 6857999"/>
              <a:gd name="connsiteX6" fmla="*/ 0 w 5553075"/>
              <a:gd name="connsiteY6" fmla="*/ 0 h 6857999"/>
              <a:gd name="connsiteX0" fmla="*/ 0 w 5770562"/>
              <a:gd name="connsiteY0" fmla="*/ 0 h 6857999"/>
              <a:gd name="connsiteX1" fmla="*/ 5553075 w 5770562"/>
              <a:gd name="connsiteY1" fmla="*/ 0 h 6857999"/>
              <a:gd name="connsiteX2" fmla="*/ 5550694 w 5770562"/>
              <a:gd name="connsiteY2" fmla="*/ 4412456 h 6857999"/>
              <a:gd name="connsiteX3" fmla="*/ 5550694 w 5770562"/>
              <a:gd name="connsiteY3" fmla="*/ 4410075 h 6857999"/>
              <a:gd name="connsiteX4" fmla="*/ 1285875 w 5770562"/>
              <a:gd name="connsiteY4" fmla="*/ 6857999 h 6857999"/>
              <a:gd name="connsiteX5" fmla="*/ 0 w 5770562"/>
              <a:gd name="connsiteY5" fmla="*/ 6857999 h 6857999"/>
              <a:gd name="connsiteX6" fmla="*/ 0 w 5770562"/>
              <a:gd name="connsiteY6" fmla="*/ 0 h 6857999"/>
              <a:gd name="connsiteX0" fmla="*/ 0 w 5770562"/>
              <a:gd name="connsiteY0" fmla="*/ 0 h 6857999"/>
              <a:gd name="connsiteX1" fmla="*/ 5553075 w 5770562"/>
              <a:gd name="connsiteY1" fmla="*/ 0 h 6857999"/>
              <a:gd name="connsiteX2" fmla="*/ 5550694 w 5770562"/>
              <a:gd name="connsiteY2" fmla="*/ 4412456 h 6857999"/>
              <a:gd name="connsiteX3" fmla="*/ 5550694 w 5770562"/>
              <a:gd name="connsiteY3" fmla="*/ 4410075 h 6857999"/>
              <a:gd name="connsiteX4" fmla="*/ 1285875 w 5770562"/>
              <a:gd name="connsiteY4" fmla="*/ 6857999 h 6857999"/>
              <a:gd name="connsiteX5" fmla="*/ 0 w 5770562"/>
              <a:gd name="connsiteY5" fmla="*/ 6857999 h 6857999"/>
              <a:gd name="connsiteX6" fmla="*/ 0 w 5770562"/>
              <a:gd name="connsiteY6" fmla="*/ 0 h 6857999"/>
              <a:gd name="connsiteX0" fmla="*/ 0 w 6016096"/>
              <a:gd name="connsiteY0" fmla="*/ 0 h 6857999"/>
              <a:gd name="connsiteX1" fmla="*/ 5553075 w 6016096"/>
              <a:gd name="connsiteY1" fmla="*/ 0 h 6857999"/>
              <a:gd name="connsiteX2" fmla="*/ 5550694 w 6016096"/>
              <a:gd name="connsiteY2" fmla="*/ 4412456 h 6857999"/>
              <a:gd name="connsiteX3" fmla="*/ 5550694 w 6016096"/>
              <a:gd name="connsiteY3" fmla="*/ 4410075 h 6857999"/>
              <a:gd name="connsiteX4" fmla="*/ 1285875 w 6016096"/>
              <a:gd name="connsiteY4" fmla="*/ 6857999 h 6857999"/>
              <a:gd name="connsiteX5" fmla="*/ 0 w 6016096"/>
              <a:gd name="connsiteY5" fmla="*/ 6857999 h 6857999"/>
              <a:gd name="connsiteX6" fmla="*/ 0 w 6016096"/>
              <a:gd name="connsiteY6" fmla="*/ 0 h 6857999"/>
              <a:gd name="connsiteX0" fmla="*/ 0 w 5893651"/>
              <a:gd name="connsiteY0" fmla="*/ 0 h 6857999"/>
              <a:gd name="connsiteX1" fmla="*/ 5553075 w 5893651"/>
              <a:gd name="connsiteY1" fmla="*/ 0 h 6857999"/>
              <a:gd name="connsiteX2" fmla="*/ 5550694 w 5893651"/>
              <a:gd name="connsiteY2" fmla="*/ 4412456 h 6857999"/>
              <a:gd name="connsiteX3" fmla="*/ 5379244 w 5893651"/>
              <a:gd name="connsiteY3" fmla="*/ 5400675 h 6857999"/>
              <a:gd name="connsiteX4" fmla="*/ 1285875 w 5893651"/>
              <a:gd name="connsiteY4" fmla="*/ 6857999 h 6857999"/>
              <a:gd name="connsiteX5" fmla="*/ 0 w 5893651"/>
              <a:gd name="connsiteY5" fmla="*/ 6857999 h 6857999"/>
              <a:gd name="connsiteX6" fmla="*/ 0 w 5893651"/>
              <a:gd name="connsiteY6" fmla="*/ 0 h 6857999"/>
              <a:gd name="connsiteX0" fmla="*/ 0 w 5678444"/>
              <a:gd name="connsiteY0" fmla="*/ 0 h 6857999"/>
              <a:gd name="connsiteX1" fmla="*/ 5553075 w 5678444"/>
              <a:gd name="connsiteY1" fmla="*/ 0 h 6857999"/>
              <a:gd name="connsiteX2" fmla="*/ 5550694 w 5678444"/>
              <a:gd name="connsiteY2" fmla="*/ 4412456 h 6857999"/>
              <a:gd name="connsiteX3" fmla="*/ 5379244 w 5678444"/>
              <a:gd name="connsiteY3" fmla="*/ 5400675 h 6857999"/>
              <a:gd name="connsiteX4" fmla="*/ 1285875 w 5678444"/>
              <a:gd name="connsiteY4" fmla="*/ 6857999 h 6857999"/>
              <a:gd name="connsiteX5" fmla="*/ 0 w 5678444"/>
              <a:gd name="connsiteY5" fmla="*/ 6857999 h 6857999"/>
              <a:gd name="connsiteX6" fmla="*/ 0 w 5678444"/>
              <a:gd name="connsiteY6" fmla="*/ 0 h 6857999"/>
              <a:gd name="connsiteX0" fmla="*/ 0 w 6085146"/>
              <a:gd name="connsiteY0" fmla="*/ 0 h 6857999"/>
              <a:gd name="connsiteX1" fmla="*/ 5553075 w 6085146"/>
              <a:gd name="connsiteY1" fmla="*/ 0 h 6857999"/>
              <a:gd name="connsiteX2" fmla="*/ 5379244 w 6085146"/>
              <a:gd name="connsiteY2" fmla="*/ 5400675 h 6857999"/>
              <a:gd name="connsiteX3" fmla="*/ 1285875 w 6085146"/>
              <a:gd name="connsiteY3" fmla="*/ 6857999 h 6857999"/>
              <a:gd name="connsiteX4" fmla="*/ 0 w 6085146"/>
              <a:gd name="connsiteY4" fmla="*/ 6857999 h 6857999"/>
              <a:gd name="connsiteX5" fmla="*/ 0 w 6085146"/>
              <a:gd name="connsiteY5" fmla="*/ 0 h 6857999"/>
              <a:gd name="connsiteX0" fmla="*/ 0 w 6085146"/>
              <a:gd name="connsiteY0" fmla="*/ 0 h 6857999"/>
              <a:gd name="connsiteX1" fmla="*/ 5553075 w 6085146"/>
              <a:gd name="connsiteY1" fmla="*/ 0 h 6857999"/>
              <a:gd name="connsiteX2" fmla="*/ 5379244 w 6085146"/>
              <a:gd name="connsiteY2" fmla="*/ 5353050 h 6857999"/>
              <a:gd name="connsiteX3" fmla="*/ 1285875 w 6085146"/>
              <a:gd name="connsiteY3" fmla="*/ 6857999 h 6857999"/>
              <a:gd name="connsiteX4" fmla="*/ 0 w 6085146"/>
              <a:gd name="connsiteY4" fmla="*/ 6857999 h 6857999"/>
              <a:gd name="connsiteX5" fmla="*/ 0 w 6085146"/>
              <a:gd name="connsiteY5" fmla="*/ 0 h 6857999"/>
              <a:gd name="connsiteX0" fmla="*/ 0 w 6170101"/>
              <a:gd name="connsiteY0" fmla="*/ 0 h 6857999"/>
              <a:gd name="connsiteX1" fmla="*/ 5553075 w 6170101"/>
              <a:gd name="connsiteY1" fmla="*/ 0 h 6857999"/>
              <a:gd name="connsiteX2" fmla="*/ 5579269 w 6170101"/>
              <a:gd name="connsiteY2" fmla="*/ 4419600 h 6857999"/>
              <a:gd name="connsiteX3" fmla="*/ 1285875 w 6170101"/>
              <a:gd name="connsiteY3" fmla="*/ 6857999 h 6857999"/>
              <a:gd name="connsiteX4" fmla="*/ 0 w 6170101"/>
              <a:gd name="connsiteY4" fmla="*/ 6857999 h 6857999"/>
              <a:gd name="connsiteX5" fmla="*/ 0 w 6170101"/>
              <a:gd name="connsiteY5" fmla="*/ 0 h 6857999"/>
              <a:gd name="connsiteX0" fmla="*/ 0 w 6170101"/>
              <a:gd name="connsiteY0" fmla="*/ 0 h 6857999"/>
              <a:gd name="connsiteX1" fmla="*/ 5553075 w 6170101"/>
              <a:gd name="connsiteY1" fmla="*/ 0 h 6857999"/>
              <a:gd name="connsiteX2" fmla="*/ 5579269 w 6170101"/>
              <a:gd name="connsiteY2" fmla="*/ 4419600 h 6857999"/>
              <a:gd name="connsiteX3" fmla="*/ 1285875 w 6170101"/>
              <a:gd name="connsiteY3" fmla="*/ 6857999 h 6857999"/>
              <a:gd name="connsiteX4" fmla="*/ 0 w 6170101"/>
              <a:gd name="connsiteY4" fmla="*/ 6857999 h 6857999"/>
              <a:gd name="connsiteX5" fmla="*/ 0 w 6170101"/>
              <a:gd name="connsiteY5" fmla="*/ 0 h 6857999"/>
              <a:gd name="connsiteX0" fmla="*/ 0 w 6170101"/>
              <a:gd name="connsiteY0" fmla="*/ 0 h 6857999"/>
              <a:gd name="connsiteX1" fmla="*/ 5553075 w 6170101"/>
              <a:gd name="connsiteY1" fmla="*/ 0 h 6857999"/>
              <a:gd name="connsiteX2" fmla="*/ 5579269 w 6170101"/>
              <a:gd name="connsiteY2" fmla="*/ 4419600 h 6857999"/>
              <a:gd name="connsiteX3" fmla="*/ 1285875 w 6170101"/>
              <a:gd name="connsiteY3" fmla="*/ 6857999 h 6857999"/>
              <a:gd name="connsiteX4" fmla="*/ 0 w 6170101"/>
              <a:gd name="connsiteY4" fmla="*/ 6857999 h 6857999"/>
              <a:gd name="connsiteX5" fmla="*/ 0 w 6170101"/>
              <a:gd name="connsiteY5" fmla="*/ 0 h 6857999"/>
              <a:gd name="connsiteX0" fmla="*/ 0 w 5977995"/>
              <a:gd name="connsiteY0" fmla="*/ 0 h 6857999"/>
              <a:gd name="connsiteX1" fmla="*/ 5553075 w 5977995"/>
              <a:gd name="connsiteY1" fmla="*/ 0 h 6857999"/>
              <a:gd name="connsiteX2" fmla="*/ 5579269 w 5977995"/>
              <a:gd name="connsiteY2" fmla="*/ 4419600 h 6857999"/>
              <a:gd name="connsiteX3" fmla="*/ 1285875 w 5977995"/>
              <a:gd name="connsiteY3" fmla="*/ 6857999 h 6857999"/>
              <a:gd name="connsiteX4" fmla="*/ 0 w 5977995"/>
              <a:gd name="connsiteY4" fmla="*/ 6857999 h 6857999"/>
              <a:gd name="connsiteX5" fmla="*/ 0 w 5977995"/>
              <a:gd name="connsiteY5" fmla="*/ 0 h 6857999"/>
              <a:gd name="connsiteX0" fmla="*/ 0 w 5640617"/>
              <a:gd name="connsiteY0" fmla="*/ 0 h 6857999"/>
              <a:gd name="connsiteX1" fmla="*/ 5553075 w 5640617"/>
              <a:gd name="connsiteY1" fmla="*/ 0 h 6857999"/>
              <a:gd name="connsiteX2" fmla="*/ 5579269 w 5640617"/>
              <a:gd name="connsiteY2" fmla="*/ 4419600 h 6857999"/>
              <a:gd name="connsiteX3" fmla="*/ 1285875 w 5640617"/>
              <a:gd name="connsiteY3" fmla="*/ 6857999 h 6857999"/>
              <a:gd name="connsiteX4" fmla="*/ 0 w 5640617"/>
              <a:gd name="connsiteY4" fmla="*/ 6857999 h 6857999"/>
              <a:gd name="connsiteX5" fmla="*/ 0 w 5640617"/>
              <a:gd name="connsiteY5" fmla="*/ 0 h 6857999"/>
              <a:gd name="connsiteX0" fmla="*/ 0 w 5655387"/>
              <a:gd name="connsiteY0" fmla="*/ 0 h 6857999"/>
              <a:gd name="connsiteX1" fmla="*/ 5581650 w 5655387"/>
              <a:gd name="connsiteY1" fmla="*/ 0 h 6857999"/>
              <a:gd name="connsiteX2" fmla="*/ 5579269 w 5655387"/>
              <a:gd name="connsiteY2" fmla="*/ 4419600 h 6857999"/>
              <a:gd name="connsiteX3" fmla="*/ 1285875 w 5655387"/>
              <a:gd name="connsiteY3" fmla="*/ 6857999 h 6857999"/>
              <a:gd name="connsiteX4" fmla="*/ 0 w 5655387"/>
              <a:gd name="connsiteY4" fmla="*/ 6857999 h 6857999"/>
              <a:gd name="connsiteX5" fmla="*/ 0 w 5655387"/>
              <a:gd name="connsiteY5" fmla="*/ 0 h 6857999"/>
              <a:gd name="connsiteX0" fmla="*/ 0 w 5621653"/>
              <a:gd name="connsiteY0" fmla="*/ 0 h 6857999"/>
              <a:gd name="connsiteX1" fmla="*/ 5581650 w 5621653"/>
              <a:gd name="connsiteY1" fmla="*/ 0 h 6857999"/>
              <a:gd name="connsiteX2" fmla="*/ 5579269 w 5621653"/>
              <a:gd name="connsiteY2" fmla="*/ 4419600 h 6857999"/>
              <a:gd name="connsiteX3" fmla="*/ 1285875 w 5621653"/>
              <a:gd name="connsiteY3" fmla="*/ 6857999 h 6857999"/>
              <a:gd name="connsiteX4" fmla="*/ 0 w 5621653"/>
              <a:gd name="connsiteY4" fmla="*/ 6857999 h 6857999"/>
              <a:gd name="connsiteX5" fmla="*/ 0 w 5621653"/>
              <a:gd name="connsiteY5" fmla="*/ 0 h 6857999"/>
              <a:gd name="connsiteX0" fmla="*/ 0 w 5589474"/>
              <a:gd name="connsiteY0" fmla="*/ 0 h 6857999"/>
              <a:gd name="connsiteX1" fmla="*/ 5581650 w 5589474"/>
              <a:gd name="connsiteY1" fmla="*/ 0 h 6857999"/>
              <a:gd name="connsiteX2" fmla="*/ 5579269 w 5589474"/>
              <a:gd name="connsiteY2" fmla="*/ 4419600 h 6857999"/>
              <a:gd name="connsiteX3" fmla="*/ 1285875 w 5589474"/>
              <a:gd name="connsiteY3" fmla="*/ 6857999 h 6857999"/>
              <a:gd name="connsiteX4" fmla="*/ 0 w 5589474"/>
              <a:gd name="connsiteY4" fmla="*/ 6857999 h 6857999"/>
              <a:gd name="connsiteX5" fmla="*/ 0 w 5589474"/>
              <a:gd name="connsiteY5" fmla="*/ 0 h 6857999"/>
              <a:gd name="connsiteX0" fmla="*/ 0 w 5586342"/>
              <a:gd name="connsiteY0" fmla="*/ 0 h 6857999"/>
              <a:gd name="connsiteX1" fmla="*/ 5581650 w 5586342"/>
              <a:gd name="connsiteY1" fmla="*/ 0 h 6857999"/>
              <a:gd name="connsiteX2" fmla="*/ 5553075 w 5586342"/>
              <a:gd name="connsiteY2" fmla="*/ 4414838 h 6857999"/>
              <a:gd name="connsiteX3" fmla="*/ 1285875 w 5586342"/>
              <a:gd name="connsiteY3" fmla="*/ 6857999 h 6857999"/>
              <a:gd name="connsiteX4" fmla="*/ 0 w 5586342"/>
              <a:gd name="connsiteY4" fmla="*/ 6857999 h 6857999"/>
              <a:gd name="connsiteX5" fmla="*/ 0 w 5586342"/>
              <a:gd name="connsiteY5" fmla="*/ 0 h 6857999"/>
              <a:gd name="connsiteX0" fmla="*/ 0 w 5559601"/>
              <a:gd name="connsiteY0" fmla="*/ 0 h 6857999"/>
              <a:gd name="connsiteX1" fmla="*/ 5550694 w 5559601"/>
              <a:gd name="connsiteY1" fmla="*/ 0 h 6857999"/>
              <a:gd name="connsiteX2" fmla="*/ 5553075 w 5559601"/>
              <a:gd name="connsiteY2" fmla="*/ 4414838 h 6857999"/>
              <a:gd name="connsiteX3" fmla="*/ 1285875 w 5559601"/>
              <a:gd name="connsiteY3" fmla="*/ 6857999 h 6857999"/>
              <a:gd name="connsiteX4" fmla="*/ 0 w 5559601"/>
              <a:gd name="connsiteY4" fmla="*/ 6857999 h 6857999"/>
              <a:gd name="connsiteX5" fmla="*/ 0 w 5559601"/>
              <a:gd name="connsiteY5" fmla="*/ 0 h 6857999"/>
              <a:gd name="connsiteX0" fmla="*/ 0 w 5553075"/>
              <a:gd name="connsiteY0" fmla="*/ 0 h 6857999"/>
              <a:gd name="connsiteX1" fmla="*/ 5550694 w 5553075"/>
              <a:gd name="connsiteY1" fmla="*/ 0 h 6857999"/>
              <a:gd name="connsiteX2" fmla="*/ 5553075 w 5553075"/>
              <a:gd name="connsiteY2" fmla="*/ 4414838 h 6857999"/>
              <a:gd name="connsiteX3" fmla="*/ 1285875 w 5553075"/>
              <a:gd name="connsiteY3" fmla="*/ 6857999 h 6857999"/>
              <a:gd name="connsiteX4" fmla="*/ 0 w 5553075"/>
              <a:gd name="connsiteY4" fmla="*/ 6857999 h 6857999"/>
              <a:gd name="connsiteX5" fmla="*/ 0 w 555307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3075" h="6857999">
                <a:moveTo>
                  <a:pt x="0" y="0"/>
                </a:moveTo>
                <a:lnTo>
                  <a:pt x="5550694" y="0"/>
                </a:lnTo>
                <a:cubicBezTo>
                  <a:pt x="5554266" y="1719263"/>
                  <a:pt x="5549900" y="3081338"/>
                  <a:pt x="5553075" y="4414838"/>
                </a:cubicBezTo>
                <a:lnTo>
                  <a:pt x="1285875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745C3C-258C-4AAD-85DA-5A73367C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538" y="476672"/>
            <a:ext cx="5687324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B4FA772-F1F2-4088-B958-D5BB8EAA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1538" y="1989138"/>
            <a:ext cx="6240462" cy="43921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949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A04C6B1-932D-4726-B8BA-D2D5D4B191AB}"/>
              </a:ext>
            </a:extLst>
          </p:cNvPr>
          <p:cNvSpPr txBox="1"/>
          <p:nvPr userDrawn="1"/>
        </p:nvSpPr>
        <p:spPr>
          <a:xfrm>
            <a:off x="550863" y="1989138"/>
            <a:ext cx="3384897" cy="338407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de-DE" sz="1100" b="1" dirty="0">
                <a:solidFill>
                  <a:schemeClr val="bg1"/>
                </a:solidFill>
              </a:rPr>
              <a:t>Nationale Agentur für</a:t>
            </a:r>
            <a:br>
              <a:rPr lang="de-DE" sz="1100" b="1" dirty="0">
                <a:solidFill>
                  <a:schemeClr val="bg1"/>
                </a:solidFill>
              </a:rPr>
            </a:br>
            <a:r>
              <a:rPr lang="de-DE" sz="1100" b="1" dirty="0">
                <a:solidFill>
                  <a:schemeClr val="bg1"/>
                </a:solidFill>
              </a:rPr>
              <a:t>EU-Hochschulzusammenarbeit</a:t>
            </a:r>
            <a:br>
              <a:rPr lang="de-DE" sz="1100" b="1" dirty="0">
                <a:solidFill>
                  <a:schemeClr val="bg1"/>
                </a:solidFill>
              </a:rPr>
            </a:br>
            <a:r>
              <a:rPr lang="de-DE" sz="1100" b="1" dirty="0">
                <a:solidFill>
                  <a:schemeClr val="bg1"/>
                </a:solidFill>
              </a:rPr>
              <a:t>Erasmus+ National Agency</a:t>
            </a:r>
            <a:br>
              <a:rPr lang="de-DE" sz="1100" b="1" dirty="0">
                <a:solidFill>
                  <a:schemeClr val="bg1"/>
                </a:solidFill>
              </a:rPr>
            </a:br>
            <a:r>
              <a:rPr lang="de-DE" sz="1100" b="1" dirty="0">
                <a:solidFill>
                  <a:schemeClr val="bg1"/>
                </a:solidFill>
              </a:rPr>
              <a:t>„Higher Education“</a:t>
            </a:r>
          </a:p>
          <a:p>
            <a:pPr algn="l"/>
            <a:endParaRPr lang="de-DE" sz="1100" b="1" dirty="0">
              <a:solidFill>
                <a:schemeClr val="bg1"/>
              </a:solidFill>
            </a:endParaRPr>
          </a:p>
          <a:p>
            <a:pPr algn="l"/>
            <a:r>
              <a:rPr lang="de-DE" sz="1100" b="0" dirty="0">
                <a:solidFill>
                  <a:schemeClr val="bg1"/>
                </a:solidFill>
              </a:rPr>
              <a:t>DAAD – Deutscher Akademischer Austauschdienst</a:t>
            </a:r>
          </a:p>
          <a:p>
            <a:pPr algn="l"/>
            <a:r>
              <a:rPr lang="de-DE" sz="1100" b="0" dirty="0">
                <a:solidFill>
                  <a:schemeClr val="bg1"/>
                </a:solidFill>
              </a:rPr>
              <a:t>German Academic Exchange Service (DAAD)</a:t>
            </a:r>
          </a:p>
          <a:p>
            <a:pPr algn="l"/>
            <a:r>
              <a:rPr lang="de-DE" sz="1100" b="0" dirty="0">
                <a:solidFill>
                  <a:schemeClr val="bg1"/>
                </a:solidFill>
              </a:rPr>
              <a:t>Kennedyallee 50 | 53175 Bonn</a:t>
            </a:r>
          </a:p>
          <a:p>
            <a:pPr algn="l"/>
            <a:r>
              <a:rPr lang="de-DE" sz="1100" b="1" dirty="0">
                <a:solidFill>
                  <a:schemeClr val="bg1"/>
                </a:solidFill>
              </a:rPr>
              <a:t>www.daad.de</a:t>
            </a:r>
          </a:p>
          <a:p>
            <a:pPr algn="l"/>
            <a:endParaRPr lang="de-DE" sz="1100" b="1" dirty="0">
              <a:solidFill>
                <a:schemeClr val="bg1"/>
              </a:solidFill>
            </a:endParaRPr>
          </a:p>
          <a:p>
            <a:pPr algn="l"/>
            <a:r>
              <a:rPr lang="de-DE" sz="1100" b="0" dirty="0">
                <a:solidFill>
                  <a:schemeClr val="bg1"/>
                </a:solidFill>
              </a:rPr>
              <a:t>Servicenummer: 0800 2014 020</a:t>
            </a:r>
          </a:p>
        </p:txBody>
      </p:sp>
      <p:pic>
        <p:nvPicPr>
          <p:cNvPr id="6" name="Grafik 4 NA|DAAD">
            <a:extLst>
              <a:ext uri="{FF2B5EF4-FFF2-40B4-BE49-F238E27FC236}">
                <a16:creationId xmlns:a16="http://schemas.microsoft.com/office/drawing/2014/main" id="{9CF5DED3-5D1C-47AB-B03F-90F0614C91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3" y="6274594"/>
            <a:ext cx="2046575" cy="356495"/>
          </a:xfrm>
          <a:prstGeom prst="rect">
            <a:avLst/>
          </a:prstGeom>
        </p:spPr>
      </p:pic>
      <p:pic>
        <p:nvPicPr>
          <p:cNvPr id="7" name="Grafik 5 ERASMUS">
            <a:extLst>
              <a:ext uri="{FF2B5EF4-FFF2-40B4-BE49-F238E27FC236}">
                <a16:creationId xmlns:a16="http://schemas.microsoft.com/office/drawing/2014/main" id="{1E0E2E4F-77B9-4393-B6C2-F501A83823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4" y="6148321"/>
            <a:ext cx="1426301" cy="579007"/>
          </a:xfrm>
          <a:prstGeom prst="rect">
            <a:avLst/>
          </a:prstGeom>
        </p:spPr>
      </p:pic>
      <p:pic>
        <p:nvPicPr>
          <p:cNvPr id="9" name="Grafik 6 BMBF">
            <a:extLst>
              <a:ext uri="{FF2B5EF4-FFF2-40B4-BE49-F238E27FC236}">
                <a16:creationId xmlns:a16="http://schemas.microsoft.com/office/drawing/2014/main" id="{F9B55EB3-41A7-49F5-9E09-3F20F940D0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78" y="6039405"/>
            <a:ext cx="1044000" cy="7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130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8514149-7FC0-44E0-959C-CCB00F471D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11090275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DD6630-08B1-492D-9BA3-1B42F18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7028210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0863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27800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191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7"/>
            <a:ext cx="5115247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0860" y="2996951"/>
            <a:ext cx="5115249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25889" y="1989136"/>
            <a:ext cx="5115250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27799" y="2996951"/>
            <a:ext cx="5113337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979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2728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FD898-3F0C-400E-BBF9-6C16409A44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FDEB2E-E7C0-4DA0-AEB6-4569ADDEF7C3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2BE584-C167-449F-929F-12272DA34811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LEI – Lokale Erasmus+ Initiativen</a:t>
            </a:r>
          </a:p>
        </p:txBody>
      </p:sp>
    </p:spTree>
    <p:extLst>
      <p:ext uri="{BB962C8B-B14F-4D97-AF65-F5344CB8AC3E}">
        <p14:creationId xmlns:p14="http://schemas.microsoft.com/office/powerpoint/2010/main" val="165239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3A2FB3C-2322-4C03-BCD1-2556323FF65F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AE6EA1-D2C5-4F5E-88F8-F67C209236C1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LEI – Lokale Erasmus+ Initiativen</a:t>
            </a:r>
          </a:p>
        </p:txBody>
      </p:sp>
    </p:spTree>
    <p:extLst>
      <p:ext uri="{BB962C8B-B14F-4D97-AF65-F5344CB8AC3E}">
        <p14:creationId xmlns:p14="http://schemas.microsoft.com/office/powerpoint/2010/main" val="3778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3052" y="3245794"/>
            <a:ext cx="5160555" cy="1439863"/>
          </a:xfrm>
        </p:spPr>
        <p:txBody>
          <a:bodyPr anchor="b" anchorCtr="0">
            <a:normAutofit/>
          </a:bodyPr>
          <a:lstStyle>
            <a:lvl1pPr algn="l">
              <a:defRPr sz="36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13052" y="4829375"/>
            <a:ext cx="5160555" cy="93610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46F4ED-99D4-4490-AD66-4524CECD5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21" y="931069"/>
            <a:ext cx="3096816" cy="1058367"/>
          </a:xfrm>
        </p:spPr>
        <p:txBody>
          <a:bodyPr/>
          <a:lstStyle>
            <a:lvl1pPr algn="l">
              <a:spcBef>
                <a:spcPts val="400"/>
              </a:spcBef>
              <a:spcAft>
                <a:spcPts val="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Name,</a:t>
            </a:r>
          </a:p>
          <a:p>
            <a:pPr lvl="0"/>
            <a:r>
              <a:rPr lang="de-DE" dirty="0"/>
              <a:t>Referat hinzufügen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E2A375F3-98A1-4BD6-961A-70834066A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4586" y="-1158"/>
            <a:ext cx="8295304" cy="5970475"/>
          </a:xfrm>
          <a:custGeom>
            <a:avLst/>
            <a:gdLst>
              <a:gd name="connsiteX0" fmla="*/ 0 w 4583113"/>
              <a:gd name="connsiteY0" fmla="*/ 6021388 h 6021388"/>
              <a:gd name="connsiteX1" fmla="*/ 1145778 w 4583113"/>
              <a:gd name="connsiteY1" fmla="*/ 0 h 6021388"/>
              <a:gd name="connsiteX2" fmla="*/ 3437335 w 4583113"/>
              <a:gd name="connsiteY2" fmla="*/ 0 h 6021388"/>
              <a:gd name="connsiteX3" fmla="*/ 4583113 w 4583113"/>
              <a:gd name="connsiteY3" fmla="*/ 6021388 h 6021388"/>
              <a:gd name="connsiteX4" fmla="*/ 0 w 4583113"/>
              <a:gd name="connsiteY4" fmla="*/ 6021388 h 6021388"/>
              <a:gd name="connsiteX0" fmla="*/ 6366 w 4589479"/>
              <a:gd name="connsiteY0" fmla="*/ 6021388 h 6021388"/>
              <a:gd name="connsiteX1" fmla="*/ 0 w 4589479"/>
              <a:gd name="connsiteY1" fmla="*/ 0 h 6021388"/>
              <a:gd name="connsiteX2" fmla="*/ 3443701 w 4589479"/>
              <a:gd name="connsiteY2" fmla="*/ 0 h 6021388"/>
              <a:gd name="connsiteX3" fmla="*/ 4589479 w 4589479"/>
              <a:gd name="connsiteY3" fmla="*/ 6021388 h 6021388"/>
              <a:gd name="connsiteX4" fmla="*/ 6366 w 4589479"/>
              <a:gd name="connsiteY4" fmla="*/ 6021388 h 6021388"/>
              <a:gd name="connsiteX0" fmla="*/ 6366 w 4589479"/>
              <a:gd name="connsiteY0" fmla="*/ 6030532 h 6030532"/>
              <a:gd name="connsiteX1" fmla="*/ 0 w 4589479"/>
              <a:gd name="connsiteY1" fmla="*/ 9144 h 6030532"/>
              <a:gd name="connsiteX2" fmla="*/ 2382997 w 4589479"/>
              <a:gd name="connsiteY2" fmla="*/ 0 h 6030532"/>
              <a:gd name="connsiteX3" fmla="*/ 4589479 w 4589479"/>
              <a:gd name="connsiteY3" fmla="*/ 6030532 h 6030532"/>
              <a:gd name="connsiteX4" fmla="*/ 6366 w 4589479"/>
              <a:gd name="connsiteY4" fmla="*/ 6030532 h 6030532"/>
              <a:gd name="connsiteX0" fmla="*/ 6366 w 3391615"/>
              <a:gd name="connsiteY0" fmla="*/ 6030532 h 6030532"/>
              <a:gd name="connsiteX1" fmla="*/ 0 w 3391615"/>
              <a:gd name="connsiteY1" fmla="*/ 9144 h 6030532"/>
              <a:gd name="connsiteX2" fmla="*/ 2382997 w 3391615"/>
              <a:gd name="connsiteY2" fmla="*/ 0 h 6030532"/>
              <a:gd name="connsiteX3" fmla="*/ 3391615 w 3391615"/>
              <a:gd name="connsiteY3" fmla="*/ 5948236 h 6030532"/>
              <a:gd name="connsiteX4" fmla="*/ 6366 w 3391615"/>
              <a:gd name="connsiteY4" fmla="*/ 6030532 h 6030532"/>
              <a:gd name="connsiteX0" fmla="*/ 0 w 3403537"/>
              <a:gd name="connsiteY0" fmla="*/ 5975668 h 5975668"/>
              <a:gd name="connsiteX1" fmla="*/ 11922 w 3403537"/>
              <a:gd name="connsiteY1" fmla="*/ 9144 h 5975668"/>
              <a:gd name="connsiteX2" fmla="*/ 2394919 w 3403537"/>
              <a:gd name="connsiteY2" fmla="*/ 0 h 5975668"/>
              <a:gd name="connsiteX3" fmla="*/ 3403537 w 3403537"/>
              <a:gd name="connsiteY3" fmla="*/ 5948236 h 5975668"/>
              <a:gd name="connsiteX4" fmla="*/ 0 w 3403537"/>
              <a:gd name="connsiteY4" fmla="*/ 5975668 h 5975668"/>
              <a:gd name="connsiteX0" fmla="*/ 0 w 3421825"/>
              <a:gd name="connsiteY0" fmla="*/ 5975668 h 5975668"/>
              <a:gd name="connsiteX1" fmla="*/ 11922 w 3421825"/>
              <a:gd name="connsiteY1" fmla="*/ 9144 h 5975668"/>
              <a:gd name="connsiteX2" fmla="*/ 2394919 w 3421825"/>
              <a:gd name="connsiteY2" fmla="*/ 0 h 5975668"/>
              <a:gd name="connsiteX3" fmla="*/ 3421825 w 3421825"/>
              <a:gd name="connsiteY3" fmla="*/ 5957380 h 5975668"/>
              <a:gd name="connsiteX4" fmla="*/ 0 w 3421825"/>
              <a:gd name="connsiteY4" fmla="*/ 5975668 h 5975668"/>
              <a:gd name="connsiteX0" fmla="*/ 0 w 3421825"/>
              <a:gd name="connsiteY0" fmla="*/ 5975668 h 5975668"/>
              <a:gd name="connsiteX1" fmla="*/ 11922 w 3421825"/>
              <a:gd name="connsiteY1" fmla="*/ 9144 h 5975668"/>
              <a:gd name="connsiteX2" fmla="*/ 2394919 w 3421825"/>
              <a:gd name="connsiteY2" fmla="*/ 0 h 5975668"/>
              <a:gd name="connsiteX3" fmla="*/ 2962656 w 3421825"/>
              <a:gd name="connsiteY3" fmla="*/ 3255264 h 5975668"/>
              <a:gd name="connsiteX4" fmla="*/ 3421825 w 3421825"/>
              <a:gd name="connsiteY4" fmla="*/ 5957380 h 5975668"/>
              <a:gd name="connsiteX5" fmla="*/ 0 w 3421825"/>
              <a:gd name="connsiteY5" fmla="*/ 5975668 h 5975668"/>
              <a:gd name="connsiteX0" fmla="*/ 0 w 4590288"/>
              <a:gd name="connsiteY0" fmla="*/ 5975668 h 5975668"/>
              <a:gd name="connsiteX1" fmla="*/ 11922 w 4590288"/>
              <a:gd name="connsiteY1" fmla="*/ 9144 h 5975668"/>
              <a:gd name="connsiteX2" fmla="*/ 2394919 w 4590288"/>
              <a:gd name="connsiteY2" fmla="*/ 0 h 5975668"/>
              <a:gd name="connsiteX3" fmla="*/ 4590288 w 4590288"/>
              <a:gd name="connsiteY3" fmla="*/ 3886200 h 5975668"/>
              <a:gd name="connsiteX4" fmla="*/ 3421825 w 4590288"/>
              <a:gd name="connsiteY4" fmla="*/ 5957380 h 5975668"/>
              <a:gd name="connsiteX5" fmla="*/ 0 w 4590288"/>
              <a:gd name="connsiteY5" fmla="*/ 5975668 h 5975668"/>
              <a:gd name="connsiteX0" fmla="*/ 0 w 4590288"/>
              <a:gd name="connsiteY0" fmla="*/ 5975668 h 5975668"/>
              <a:gd name="connsiteX1" fmla="*/ 11922 w 4590288"/>
              <a:gd name="connsiteY1" fmla="*/ 9144 h 5975668"/>
              <a:gd name="connsiteX2" fmla="*/ 2394919 w 4590288"/>
              <a:gd name="connsiteY2" fmla="*/ 0 h 5975668"/>
              <a:gd name="connsiteX3" fmla="*/ 4590288 w 4590288"/>
              <a:gd name="connsiteY3" fmla="*/ 3886200 h 5975668"/>
              <a:gd name="connsiteX4" fmla="*/ 3394393 w 4590288"/>
              <a:gd name="connsiteY4" fmla="*/ 5975668 h 5975668"/>
              <a:gd name="connsiteX5" fmla="*/ 0 w 4590288"/>
              <a:gd name="connsiteY5" fmla="*/ 5975668 h 5975668"/>
              <a:gd name="connsiteX0" fmla="*/ 6366 w 4596654"/>
              <a:gd name="connsiteY0" fmla="*/ 5975668 h 5975668"/>
              <a:gd name="connsiteX1" fmla="*/ 0 w 4596654"/>
              <a:gd name="connsiteY1" fmla="*/ 27432 h 5975668"/>
              <a:gd name="connsiteX2" fmla="*/ 2401285 w 4596654"/>
              <a:gd name="connsiteY2" fmla="*/ 0 h 5975668"/>
              <a:gd name="connsiteX3" fmla="*/ 4596654 w 4596654"/>
              <a:gd name="connsiteY3" fmla="*/ 3886200 h 5975668"/>
              <a:gd name="connsiteX4" fmla="*/ 3400759 w 4596654"/>
              <a:gd name="connsiteY4" fmla="*/ 5975668 h 5975668"/>
              <a:gd name="connsiteX5" fmla="*/ 6366 w 4596654"/>
              <a:gd name="connsiteY5" fmla="*/ 5975668 h 5975668"/>
              <a:gd name="connsiteX0" fmla="*/ 6366 w 4596654"/>
              <a:gd name="connsiteY0" fmla="*/ 5966143 h 5966143"/>
              <a:gd name="connsiteX1" fmla="*/ 0 w 4596654"/>
              <a:gd name="connsiteY1" fmla="*/ 17907 h 5966143"/>
              <a:gd name="connsiteX2" fmla="*/ 2391760 w 4596654"/>
              <a:gd name="connsiteY2" fmla="*/ 0 h 5966143"/>
              <a:gd name="connsiteX3" fmla="*/ 4596654 w 4596654"/>
              <a:gd name="connsiteY3" fmla="*/ 3876675 h 5966143"/>
              <a:gd name="connsiteX4" fmla="*/ 3400759 w 4596654"/>
              <a:gd name="connsiteY4" fmla="*/ 5966143 h 5966143"/>
              <a:gd name="connsiteX5" fmla="*/ 6366 w 4596654"/>
              <a:gd name="connsiteY5" fmla="*/ 5966143 h 5966143"/>
              <a:gd name="connsiteX0" fmla="*/ 6366 w 4596654"/>
              <a:gd name="connsiteY0" fmla="*/ 5969318 h 5969318"/>
              <a:gd name="connsiteX1" fmla="*/ 0 w 4596654"/>
              <a:gd name="connsiteY1" fmla="*/ 21082 h 5969318"/>
              <a:gd name="connsiteX2" fmla="*/ 2391760 w 4596654"/>
              <a:gd name="connsiteY2" fmla="*/ 0 h 5969318"/>
              <a:gd name="connsiteX3" fmla="*/ 4596654 w 4596654"/>
              <a:gd name="connsiteY3" fmla="*/ 3879850 h 5969318"/>
              <a:gd name="connsiteX4" fmla="*/ 3400759 w 4596654"/>
              <a:gd name="connsiteY4" fmla="*/ 5969318 h 5969318"/>
              <a:gd name="connsiteX5" fmla="*/ 6366 w 4596654"/>
              <a:gd name="connsiteY5" fmla="*/ 5969318 h 5969318"/>
              <a:gd name="connsiteX0" fmla="*/ 0 w 4590288"/>
              <a:gd name="connsiteY0" fmla="*/ 5969318 h 5969318"/>
              <a:gd name="connsiteX1" fmla="*/ 3159 w 4590288"/>
              <a:gd name="connsiteY1" fmla="*/ 8382 h 5969318"/>
              <a:gd name="connsiteX2" fmla="*/ 2385394 w 4590288"/>
              <a:gd name="connsiteY2" fmla="*/ 0 h 5969318"/>
              <a:gd name="connsiteX3" fmla="*/ 4590288 w 4590288"/>
              <a:gd name="connsiteY3" fmla="*/ 3879850 h 5969318"/>
              <a:gd name="connsiteX4" fmla="*/ 3394393 w 4590288"/>
              <a:gd name="connsiteY4" fmla="*/ 5969318 h 5969318"/>
              <a:gd name="connsiteX5" fmla="*/ 0 w 4590288"/>
              <a:gd name="connsiteY5" fmla="*/ 5969318 h 5969318"/>
              <a:gd name="connsiteX0" fmla="*/ 0 w 4590288"/>
              <a:gd name="connsiteY0" fmla="*/ 5970461 h 5970461"/>
              <a:gd name="connsiteX1" fmla="*/ 315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70461 h 5970461"/>
              <a:gd name="connsiteX1" fmla="*/ 315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70461 h 5970461"/>
              <a:gd name="connsiteX1" fmla="*/ 9509 w 4590288"/>
              <a:gd name="connsiteY1" fmla="*/ 0 h 5970461"/>
              <a:gd name="connsiteX2" fmla="*/ 2385394 w 4590288"/>
              <a:gd name="connsiteY2" fmla="*/ 1143 h 5970461"/>
              <a:gd name="connsiteX3" fmla="*/ 4590288 w 4590288"/>
              <a:gd name="connsiteY3" fmla="*/ 3880993 h 5970461"/>
              <a:gd name="connsiteX4" fmla="*/ 3394393 w 4590288"/>
              <a:gd name="connsiteY4" fmla="*/ 5970461 h 5970461"/>
              <a:gd name="connsiteX5" fmla="*/ 0 w 4590288"/>
              <a:gd name="connsiteY5" fmla="*/ 5970461 h 5970461"/>
              <a:gd name="connsiteX0" fmla="*/ 0 w 4590288"/>
              <a:gd name="connsiteY0" fmla="*/ 5969318 h 5969318"/>
              <a:gd name="connsiteX1" fmla="*/ 6334 w 4590288"/>
              <a:gd name="connsiteY1" fmla="*/ 2032 h 5969318"/>
              <a:gd name="connsiteX2" fmla="*/ 2385394 w 4590288"/>
              <a:gd name="connsiteY2" fmla="*/ 0 h 5969318"/>
              <a:gd name="connsiteX3" fmla="*/ 4590288 w 4590288"/>
              <a:gd name="connsiteY3" fmla="*/ 3879850 h 5969318"/>
              <a:gd name="connsiteX4" fmla="*/ 3394393 w 4590288"/>
              <a:gd name="connsiteY4" fmla="*/ 5969318 h 5969318"/>
              <a:gd name="connsiteX5" fmla="*/ 0 w 4590288"/>
              <a:gd name="connsiteY5" fmla="*/ 5969318 h 5969318"/>
              <a:gd name="connsiteX0" fmla="*/ 3847 w 4584610"/>
              <a:gd name="connsiteY0" fmla="*/ 5969318 h 5969318"/>
              <a:gd name="connsiteX1" fmla="*/ 656 w 4584610"/>
              <a:gd name="connsiteY1" fmla="*/ 2032 h 5969318"/>
              <a:gd name="connsiteX2" fmla="*/ 2379716 w 4584610"/>
              <a:gd name="connsiteY2" fmla="*/ 0 h 5969318"/>
              <a:gd name="connsiteX3" fmla="*/ 4584610 w 4584610"/>
              <a:gd name="connsiteY3" fmla="*/ 3879850 h 5969318"/>
              <a:gd name="connsiteX4" fmla="*/ 3388715 w 4584610"/>
              <a:gd name="connsiteY4" fmla="*/ 5969318 h 5969318"/>
              <a:gd name="connsiteX5" fmla="*/ 3847 w 4584610"/>
              <a:gd name="connsiteY5" fmla="*/ 5969318 h 5969318"/>
              <a:gd name="connsiteX0" fmla="*/ 3847 w 4584610"/>
              <a:gd name="connsiteY0" fmla="*/ 5969318 h 5969318"/>
              <a:gd name="connsiteX1" fmla="*/ 656 w 4584610"/>
              <a:gd name="connsiteY1" fmla="*/ 2032 h 5969318"/>
              <a:gd name="connsiteX2" fmla="*/ 2379716 w 4584610"/>
              <a:gd name="connsiteY2" fmla="*/ 0 h 5969318"/>
              <a:gd name="connsiteX3" fmla="*/ 4584610 w 4584610"/>
              <a:gd name="connsiteY3" fmla="*/ 3873500 h 5969318"/>
              <a:gd name="connsiteX4" fmla="*/ 3388715 w 4584610"/>
              <a:gd name="connsiteY4" fmla="*/ 5969318 h 5969318"/>
              <a:gd name="connsiteX5" fmla="*/ 3847 w 4584610"/>
              <a:gd name="connsiteY5" fmla="*/ 5969318 h 5969318"/>
              <a:gd name="connsiteX0" fmla="*/ 76432 w 4584043"/>
              <a:gd name="connsiteY0" fmla="*/ 1753934 h 5969318"/>
              <a:gd name="connsiteX1" fmla="*/ 89 w 4584043"/>
              <a:gd name="connsiteY1" fmla="*/ 2032 h 5969318"/>
              <a:gd name="connsiteX2" fmla="*/ 2379149 w 4584043"/>
              <a:gd name="connsiteY2" fmla="*/ 0 h 5969318"/>
              <a:gd name="connsiteX3" fmla="*/ 4584043 w 4584043"/>
              <a:gd name="connsiteY3" fmla="*/ 3873500 h 5969318"/>
              <a:gd name="connsiteX4" fmla="*/ 3388148 w 4584043"/>
              <a:gd name="connsiteY4" fmla="*/ 5969318 h 5969318"/>
              <a:gd name="connsiteX5" fmla="*/ 76432 w 4584043"/>
              <a:gd name="connsiteY5" fmla="*/ 1753934 h 5969318"/>
              <a:gd name="connsiteX0" fmla="*/ 76432 w 7429796"/>
              <a:gd name="connsiteY0" fmla="*/ 1753934 h 5978462"/>
              <a:gd name="connsiteX1" fmla="*/ 89 w 7429796"/>
              <a:gd name="connsiteY1" fmla="*/ 2032 h 5978462"/>
              <a:gd name="connsiteX2" fmla="*/ 2379149 w 7429796"/>
              <a:gd name="connsiteY2" fmla="*/ 0 h 5978462"/>
              <a:gd name="connsiteX3" fmla="*/ 4584043 w 7429796"/>
              <a:gd name="connsiteY3" fmla="*/ 3873500 h 5978462"/>
              <a:gd name="connsiteX4" fmla="*/ 7429796 w 7429796"/>
              <a:gd name="connsiteY4" fmla="*/ 5978462 h 5978462"/>
              <a:gd name="connsiteX5" fmla="*/ 76432 w 7429796"/>
              <a:gd name="connsiteY5" fmla="*/ 1753934 h 5978462"/>
              <a:gd name="connsiteX0" fmla="*/ 76432 w 8397091"/>
              <a:gd name="connsiteY0" fmla="*/ 1753934 h 5978462"/>
              <a:gd name="connsiteX1" fmla="*/ 89 w 8397091"/>
              <a:gd name="connsiteY1" fmla="*/ 2032 h 5978462"/>
              <a:gd name="connsiteX2" fmla="*/ 2379149 w 8397091"/>
              <a:gd name="connsiteY2" fmla="*/ 0 h 5978462"/>
              <a:gd name="connsiteX3" fmla="*/ 8397091 w 8397091"/>
              <a:gd name="connsiteY3" fmla="*/ 5958332 h 5978462"/>
              <a:gd name="connsiteX4" fmla="*/ 7429796 w 8397091"/>
              <a:gd name="connsiteY4" fmla="*/ 5978462 h 5978462"/>
              <a:gd name="connsiteX5" fmla="*/ 76432 w 8397091"/>
              <a:gd name="connsiteY5" fmla="*/ 1753934 h 5978462"/>
              <a:gd name="connsiteX0" fmla="*/ 76432 w 8397091"/>
              <a:gd name="connsiteY0" fmla="*/ 1751902 h 5976430"/>
              <a:gd name="connsiteX1" fmla="*/ 89 w 8397091"/>
              <a:gd name="connsiteY1" fmla="*/ 0 h 5976430"/>
              <a:gd name="connsiteX2" fmla="*/ 8377613 w 8397091"/>
              <a:gd name="connsiteY2" fmla="*/ 7112 h 5976430"/>
              <a:gd name="connsiteX3" fmla="*/ 8397091 w 8397091"/>
              <a:gd name="connsiteY3" fmla="*/ 5956300 h 5976430"/>
              <a:gd name="connsiteX4" fmla="*/ 7429796 w 8397091"/>
              <a:gd name="connsiteY4" fmla="*/ 5976430 h 5976430"/>
              <a:gd name="connsiteX5" fmla="*/ 76432 w 8397091"/>
              <a:gd name="connsiteY5" fmla="*/ 1751902 h 5976430"/>
              <a:gd name="connsiteX0" fmla="*/ 76432 w 8379635"/>
              <a:gd name="connsiteY0" fmla="*/ 1751902 h 5976430"/>
              <a:gd name="connsiteX1" fmla="*/ 89 w 8379635"/>
              <a:gd name="connsiteY1" fmla="*/ 0 h 5976430"/>
              <a:gd name="connsiteX2" fmla="*/ 8377613 w 8379635"/>
              <a:gd name="connsiteY2" fmla="*/ 7112 h 5976430"/>
              <a:gd name="connsiteX3" fmla="*/ 8378803 w 8379635"/>
              <a:gd name="connsiteY3" fmla="*/ 5965444 h 5976430"/>
              <a:gd name="connsiteX4" fmla="*/ 7429796 w 8379635"/>
              <a:gd name="connsiteY4" fmla="*/ 5976430 h 5976430"/>
              <a:gd name="connsiteX5" fmla="*/ 76432 w 8379635"/>
              <a:gd name="connsiteY5" fmla="*/ 1751902 h 5976430"/>
              <a:gd name="connsiteX0" fmla="*/ 76432 w 8379635"/>
              <a:gd name="connsiteY0" fmla="*/ 1751902 h 5967286"/>
              <a:gd name="connsiteX1" fmla="*/ 89 w 8379635"/>
              <a:gd name="connsiteY1" fmla="*/ 0 h 5967286"/>
              <a:gd name="connsiteX2" fmla="*/ 8377613 w 8379635"/>
              <a:gd name="connsiteY2" fmla="*/ 7112 h 5967286"/>
              <a:gd name="connsiteX3" fmla="*/ 8378803 w 8379635"/>
              <a:gd name="connsiteY3" fmla="*/ 5965444 h 5967286"/>
              <a:gd name="connsiteX4" fmla="*/ 7457228 w 8379635"/>
              <a:gd name="connsiteY4" fmla="*/ 5967286 h 5967286"/>
              <a:gd name="connsiteX5" fmla="*/ 76432 w 8379635"/>
              <a:gd name="connsiteY5" fmla="*/ 1751902 h 5967286"/>
              <a:gd name="connsiteX0" fmla="*/ 0 w 8303203"/>
              <a:gd name="connsiteY0" fmla="*/ 1751902 h 5967286"/>
              <a:gd name="connsiteX1" fmla="*/ 5953 w 8303203"/>
              <a:gd name="connsiteY1" fmla="*/ 0 h 5967286"/>
              <a:gd name="connsiteX2" fmla="*/ 8301181 w 8303203"/>
              <a:gd name="connsiteY2" fmla="*/ 7112 h 5967286"/>
              <a:gd name="connsiteX3" fmla="*/ 8302371 w 8303203"/>
              <a:gd name="connsiteY3" fmla="*/ 5965444 h 5967286"/>
              <a:gd name="connsiteX4" fmla="*/ 7380796 w 8303203"/>
              <a:gd name="connsiteY4" fmla="*/ 5967286 h 5967286"/>
              <a:gd name="connsiteX5" fmla="*/ 0 w 8303203"/>
              <a:gd name="connsiteY5" fmla="*/ 1751902 h 5967286"/>
              <a:gd name="connsiteX0" fmla="*/ 0 w 8303203"/>
              <a:gd name="connsiteY0" fmla="*/ 1751902 h 5967286"/>
              <a:gd name="connsiteX1" fmla="*/ 5953 w 8303203"/>
              <a:gd name="connsiteY1" fmla="*/ 0 h 5967286"/>
              <a:gd name="connsiteX2" fmla="*/ 8301181 w 8303203"/>
              <a:gd name="connsiteY2" fmla="*/ 7112 h 5967286"/>
              <a:gd name="connsiteX3" fmla="*/ 8302371 w 8303203"/>
              <a:gd name="connsiteY3" fmla="*/ 5965444 h 5967286"/>
              <a:gd name="connsiteX4" fmla="*/ 7370560 w 8303203"/>
              <a:gd name="connsiteY4" fmla="*/ 5967286 h 5967286"/>
              <a:gd name="connsiteX5" fmla="*/ 0 w 8303203"/>
              <a:gd name="connsiteY5" fmla="*/ 1751902 h 5967286"/>
              <a:gd name="connsiteX0" fmla="*/ 0 w 8309195"/>
              <a:gd name="connsiteY0" fmla="*/ 1751902 h 5967286"/>
              <a:gd name="connsiteX1" fmla="*/ 5953 w 8309195"/>
              <a:gd name="connsiteY1" fmla="*/ 0 h 5967286"/>
              <a:gd name="connsiteX2" fmla="*/ 8301181 w 8309195"/>
              <a:gd name="connsiteY2" fmla="*/ 7112 h 5967286"/>
              <a:gd name="connsiteX3" fmla="*/ 8309195 w 8309195"/>
              <a:gd name="connsiteY3" fmla="*/ 5962032 h 5967286"/>
              <a:gd name="connsiteX4" fmla="*/ 7370560 w 8309195"/>
              <a:gd name="connsiteY4" fmla="*/ 5967286 h 5967286"/>
              <a:gd name="connsiteX5" fmla="*/ 0 w 8309195"/>
              <a:gd name="connsiteY5" fmla="*/ 1751902 h 5967286"/>
              <a:gd name="connsiteX0" fmla="*/ 0 w 8309195"/>
              <a:gd name="connsiteY0" fmla="*/ 1751902 h 5967286"/>
              <a:gd name="connsiteX1" fmla="*/ 5953 w 8309195"/>
              <a:gd name="connsiteY1" fmla="*/ 0 h 5967286"/>
              <a:gd name="connsiteX2" fmla="*/ 8301181 w 8309195"/>
              <a:gd name="connsiteY2" fmla="*/ 762 h 5967286"/>
              <a:gd name="connsiteX3" fmla="*/ 8309195 w 8309195"/>
              <a:gd name="connsiteY3" fmla="*/ 5962032 h 5967286"/>
              <a:gd name="connsiteX4" fmla="*/ 7370560 w 8309195"/>
              <a:gd name="connsiteY4" fmla="*/ 5967286 h 5967286"/>
              <a:gd name="connsiteX5" fmla="*/ 0 w 8309195"/>
              <a:gd name="connsiteY5" fmla="*/ 1751902 h 5967286"/>
              <a:gd name="connsiteX0" fmla="*/ 13448 w 8303593"/>
              <a:gd name="connsiteY0" fmla="*/ 1770952 h 5967286"/>
              <a:gd name="connsiteX1" fmla="*/ 351 w 8303593"/>
              <a:gd name="connsiteY1" fmla="*/ 0 h 5967286"/>
              <a:gd name="connsiteX2" fmla="*/ 8295579 w 8303593"/>
              <a:gd name="connsiteY2" fmla="*/ 762 h 5967286"/>
              <a:gd name="connsiteX3" fmla="*/ 8303593 w 8303593"/>
              <a:gd name="connsiteY3" fmla="*/ 5962032 h 5967286"/>
              <a:gd name="connsiteX4" fmla="*/ 7364958 w 8303593"/>
              <a:gd name="connsiteY4" fmla="*/ 5967286 h 5967286"/>
              <a:gd name="connsiteX5" fmla="*/ 13448 w 8303593"/>
              <a:gd name="connsiteY5" fmla="*/ 1770952 h 5967286"/>
              <a:gd name="connsiteX0" fmla="*/ 13448 w 8303593"/>
              <a:gd name="connsiteY0" fmla="*/ 1758252 h 5967286"/>
              <a:gd name="connsiteX1" fmla="*/ 351 w 8303593"/>
              <a:gd name="connsiteY1" fmla="*/ 0 h 5967286"/>
              <a:gd name="connsiteX2" fmla="*/ 8295579 w 8303593"/>
              <a:gd name="connsiteY2" fmla="*/ 762 h 5967286"/>
              <a:gd name="connsiteX3" fmla="*/ 8303593 w 8303593"/>
              <a:gd name="connsiteY3" fmla="*/ 5962032 h 5967286"/>
              <a:gd name="connsiteX4" fmla="*/ 7364958 w 8303593"/>
              <a:gd name="connsiteY4" fmla="*/ 5967286 h 5967286"/>
              <a:gd name="connsiteX5" fmla="*/ 13448 w 8303593"/>
              <a:gd name="connsiteY5" fmla="*/ 1758252 h 5967286"/>
              <a:gd name="connsiteX0" fmla="*/ 7247 w 8297392"/>
              <a:gd name="connsiteY0" fmla="*/ 1758252 h 5967286"/>
              <a:gd name="connsiteX1" fmla="*/ 500 w 8297392"/>
              <a:gd name="connsiteY1" fmla="*/ 0 h 5967286"/>
              <a:gd name="connsiteX2" fmla="*/ 8289378 w 8297392"/>
              <a:gd name="connsiteY2" fmla="*/ 762 h 5967286"/>
              <a:gd name="connsiteX3" fmla="*/ 8297392 w 8297392"/>
              <a:gd name="connsiteY3" fmla="*/ 5962032 h 5967286"/>
              <a:gd name="connsiteX4" fmla="*/ 7358757 w 8297392"/>
              <a:gd name="connsiteY4" fmla="*/ 5967286 h 5967286"/>
              <a:gd name="connsiteX5" fmla="*/ 7247 w 8297392"/>
              <a:gd name="connsiteY5" fmla="*/ 1758252 h 5967286"/>
              <a:gd name="connsiteX0" fmla="*/ 1268 w 8297763"/>
              <a:gd name="connsiteY0" fmla="*/ 1751902 h 5967286"/>
              <a:gd name="connsiteX1" fmla="*/ 871 w 8297763"/>
              <a:gd name="connsiteY1" fmla="*/ 0 h 5967286"/>
              <a:gd name="connsiteX2" fmla="*/ 8289749 w 8297763"/>
              <a:gd name="connsiteY2" fmla="*/ 762 h 5967286"/>
              <a:gd name="connsiteX3" fmla="*/ 8297763 w 8297763"/>
              <a:gd name="connsiteY3" fmla="*/ 5962032 h 5967286"/>
              <a:gd name="connsiteX4" fmla="*/ 7359128 w 8297763"/>
              <a:gd name="connsiteY4" fmla="*/ 5967286 h 5967286"/>
              <a:gd name="connsiteX5" fmla="*/ 1268 w 8297763"/>
              <a:gd name="connsiteY5" fmla="*/ 1751902 h 5967286"/>
              <a:gd name="connsiteX0" fmla="*/ 1268 w 8297763"/>
              <a:gd name="connsiteY0" fmla="*/ 1745552 h 5967286"/>
              <a:gd name="connsiteX1" fmla="*/ 871 w 8297763"/>
              <a:gd name="connsiteY1" fmla="*/ 0 h 5967286"/>
              <a:gd name="connsiteX2" fmla="*/ 8289749 w 8297763"/>
              <a:gd name="connsiteY2" fmla="*/ 762 h 5967286"/>
              <a:gd name="connsiteX3" fmla="*/ 8297763 w 8297763"/>
              <a:gd name="connsiteY3" fmla="*/ 5962032 h 5967286"/>
              <a:gd name="connsiteX4" fmla="*/ 7359128 w 8297763"/>
              <a:gd name="connsiteY4" fmla="*/ 5967286 h 5967286"/>
              <a:gd name="connsiteX5" fmla="*/ 1268 w 8297763"/>
              <a:gd name="connsiteY5" fmla="*/ 1745552 h 5967286"/>
              <a:gd name="connsiteX0" fmla="*/ 0 w 8296495"/>
              <a:gd name="connsiteY0" fmla="*/ 1745552 h 5967286"/>
              <a:gd name="connsiteX1" fmla="*/ 5953 w 8296495"/>
              <a:gd name="connsiteY1" fmla="*/ 0 h 5967286"/>
              <a:gd name="connsiteX2" fmla="*/ 8288481 w 8296495"/>
              <a:gd name="connsiteY2" fmla="*/ 762 h 5967286"/>
              <a:gd name="connsiteX3" fmla="*/ 8296495 w 8296495"/>
              <a:gd name="connsiteY3" fmla="*/ 5962032 h 5967286"/>
              <a:gd name="connsiteX4" fmla="*/ 7357860 w 8296495"/>
              <a:gd name="connsiteY4" fmla="*/ 5967286 h 5967286"/>
              <a:gd name="connsiteX5" fmla="*/ 0 w 8296495"/>
              <a:gd name="connsiteY5" fmla="*/ 1745552 h 5967286"/>
              <a:gd name="connsiteX0" fmla="*/ 0 w 8296495"/>
              <a:gd name="connsiteY0" fmla="*/ 1749528 h 5971262"/>
              <a:gd name="connsiteX1" fmla="*/ 101369 w 8296495"/>
              <a:gd name="connsiteY1" fmla="*/ 0 h 5971262"/>
              <a:gd name="connsiteX2" fmla="*/ 8288481 w 8296495"/>
              <a:gd name="connsiteY2" fmla="*/ 4738 h 5971262"/>
              <a:gd name="connsiteX3" fmla="*/ 8296495 w 8296495"/>
              <a:gd name="connsiteY3" fmla="*/ 5966008 h 5971262"/>
              <a:gd name="connsiteX4" fmla="*/ 7357860 w 8296495"/>
              <a:gd name="connsiteY4" fmla="*/ 5971262 h 5971262"/>
              <a:gd name="connsiteX5" fmla="*/ 0 w 8296495"/>
              <a:gd name="connsiteY5" fmla="*/ 1749528 h 5971262"/>
              <a:gd name="connsiteX0" fmla="*/ 0 w 8296495"/>
              <a:gd name="connsiteY0" fmla="*/ 1749528 h 5971262"/>
              <a:gd name="connsiteX1" fmla="*/ 101369 w 8296495"/>
              <a:gd name="connsiteY1" fmla="*/ 0 h 5971262"/>
              <a:gd name="connsiteX2" fmla="*/ 8288481 w 8296495"/>
              <a:gd name="connsiteY2" fmla="*/ 4738 h 5971262"/>
              <a:gd name="connsiteX3" fmla="*/ 8296495 w 8296495"/>
              <a:gd name="connsiteY3" fmla="*/ 5966008 h 5971262"/>
              <a:gd name="connsiteX4" fmla="*/ 7357860 w 8296495"/>
              <a:gd name="connsiteY4" fmla="*/ 5971262 h 5971262"/>
              <a:gd name="connsiteX5" fmla="*/ 0 w 8296495"/>
              <a:gd name="connsiteY5" fmla="*/ 1749528 h 5971262"/>
              <a:gd name="connsiteX0" fmla="*/ 5 w 8296500"/>
              <a:gd name="connsiteY0" fmla="*/ 1749528 h 5971262"/>
              <a:gd name="connsiteX1" fmla="*/ 101374 w 8296500"/>
              <a:gd name="connsiteY1" fmla="*/ 0 h 5971262"/>
              <a:gd name="connsiteX2" fmla="*/ 8288486 w 8296500"/>
              <a:gd name="connsiteY2" fmla="*/ 4738 h 5971262"/>
              <a:gd name="connsiteX3" fmla="*/ 8296500 w 8296500"/>
              <a:gd name="connsiteY3" fmla="*/ 5966008 h 5971262"/>
              <a:gd name="connsiteX4" fmla="*/ 7357865 w 8296500"/>
              <a:gd name="connsiteY4" fmla="*/ 5971262 h 5971262"/>
              <a:gd name="connsiteX5" fmla="*/ 5 w 8296500"/>
              <a:gd name="connsiteY5" fmla="*/ 1749528 h 5971262"/>
              <a:gd name="connsiteX0" fmla="*/ 2502 w 8298997"/>
              <a:gd name="connsiteY0" fmla="*/ 1749528 h 5971262"/>
              <a:gd name="connsiteX1" fmla="*/ 12431 w 8298997"/>
              <a:gd name="connsiteY1" fmla="*/ 0 h 5971262"/>
              <a:gd name="connsiteX2" fmla="*/ 8290983 w 8298997"/>
              <a:gd name="connsiteY2" fmla="*/ 4738 h 5971262"/>
              <a:gd name="connsiteX3" fmla="*/ 8298997 w 8298997"/>
              <a:gd name="connsiteY3" fmla="*/ 5966008 h 5971262"/>
              <a:gd name="connsiteX4" fmla="*/ 7360362 w 8298997"/>
              <a:gd name="connsiteY4" fmla="*/ 5971262 h 5971262"/>
              <a:gd name="connsiteX5" fmla="*/ 2502 w 8298997"/>
              <a:gd name="connsiteY5" fmla="*/ 1749528 h 5971262"/>
              <a:gd name="connsiteX0" fmla="*/ 4651 w 8301146"/>
              <a:gd name="connsiteY0" fmla="*/ 1749528 h 5971262"/>
              <a:gd name="connsiteX1" fmla="*/ 10604 w 8301146"/>
              <a:gd name="connsiteY1" fmla="*/ 0 h 5971262"/>
              <a:gd name="connsiteX2" fmla="*/ 8293132 w 8301146"/>
              <a:gd name="connsiteY2" fmla="*/ 4738 h 5971262"/>
              <a:gd name="connsiteX3" fmla="*/ 8301146 w 8301146"/>
              <a:gd name="connsiteY3" fmla="*/ 5966008 h 5971262"/>
              <a:gd name="connsiteX4" fmla="*/ 7362511 w 8301146"/>
              <a:gd name="connsiteY4" fmla="*/ 5971262 h 5971262"/>
              <a:gd name="connsiteX5" fmla="*/ 4651 w 8301146"/>
              <a:gd name="connsiteY5" fmla="*/ 1749528 h 5971262"/>
              <a:gd name="connsiteX0" fmla="*/ 423 w 8296918"/>
              <a:gd name="connsiteY0" fmla="*/ 1749528 h 5971262"/>
              <a:gd name="connsiteX1" fmla="*/ 6376 w 8296918"/>
              <a:gd name="connsiteY1" fmla="*/ 0 h 5971262"/>
              <a:gd name="connsiteX2" fmla="*/ 8288904 w 8296918"/>
              <a:gd name="connsiteY2" fmla="*/ 4738 h 5971262"/>
              <a:gd name="connsiteX3" fmla="*/ 8296918 w 8296918"/>
              <a:gd name="connsiteY3" fmla="*/ 5966008 h 5971262"/>
              <a:gd name="connsiteX4" fmla="*/ 7358283 w 8296918"/>
              <a:gd name="connsiteY4" fmla="*/ 5971262 h 5971262"/>
              <a:gd name="connsiteX5" fmla="*/ 423 w 8296918"/>
              <a:gd name="connsiteY5" fmla="*/ 1749528 h 5971262"/>
              <a:gd name="connsiteX0" fmla="*/ 423 w 8296918"/>
              <a:gd name="connsiteY0" fmla="*/ 1753504 h 5975238"/>
              <a:gd name="connsiteX1" fmla="*/ 6376 w 8296918"/>
              <a:gd name="connsiteY1" fmla="*/ 0 h 5975238"/>
              <a:gd name="connsiteX2" fmla="*/ 8288904 w 8296918"/>
              <a:gd name="connsiteY2" fmla="*/ 8714 h 5975238"/>
              <a:gd name="connsiteX3" fmla="*/ 8296918 w 8296918"/>
              <a:gd name="connsiteY3" fmla="*/ 5969984 h 5975238"/>
              <a:gd name="connsiteX4" fmla="*/ 7358283 w 8296918"/>
              <a:gd name="connsiteY4" fmla="*/ 5975238 h 5975238"/>
              <a:gd name="connsiteX5" fmla="*/ 423 w 8296918"/>
              <a:gd name="connsiteY5" fmla="*/ 1753504 h 5975238"/>
              <a:gd name="connsiteX0" fmla="*/ 1516 w 8298011"/>
              <a:gd name="connsiteY0" fmla="*/ 1753504 h 5975238"/>
              <a:gd name="connsiteX1" fmla="*/ 7469 w 8298011"/>
              <a:gd name="connsiteY1" fmla="*/ 0 h 5975238"/>
              <a:gd name="connsiteX2" fmla="*/ 8289997 w 8298011"/>
              <a:gd name="connsiteY2" fmla="*/ 8714 h 5975238"/>
              <a:gd name="connsiteX3" fmla="*/ 8298011 w 8298011"/>
              <a:gd name="connsiteY3" fmla="*/ 5969984 h 5975238"/>
              <a:gd name="connsiteX4" fmla="*/ 7359376 w 8298011"/>
              <a:gd name="connsiteY4" fmla="*/ 5975238 h 5975238"/>
              <a:gd name="connsiteX5" fmla="*/ 1516 w 8298011"/>
              <a:gd name="connsiteY5" fmla="*/ 1753504 h 5975238"/>
              <a:gd name="connsiteX0" fmla="*/ 63 w 8296558"/>
              <a:gd name="connsiteY0" fmla="*/ 1753504 h 5975238"/>
              <a:gd name="connsiteX1" fmla="*/ 6016 w 8296558"/>
              <a:gd name="connsiteY1" fmla="*/ 0 h 5975238"/>
              <a:gd name="connsiteX2" fmla="*/ 8288544 w 8296558"/>
              <a:gd name="connsiteY2" fmla="*/ 8714 h 5975238"/>
              <a:gd name="connsiteX3" fmla="*/ 8296558 w 8296558"/>
              <a:gd name="connsiteY3" fmla="*/ 5969984 h 5975238"/>
              <a:gd name="connsiteX4" fmla="*/ 7357923 w 8296558"/>
              <a:gd name="connsiteY4" fmla="*/ 5975238 h 5975238"/>
              <a:gd name="connsiteX5" fmla="*/ 63 w 8296558"/>
              <a:gd name="connsiteY5" fmla="*/ 1753504 h 5975238"/>
              <a:gd name="connsiteX0" fmla="*/ 1615 w 8295729"/>
              <a:gd name="connsiteY0" fmla="*/ 1763029 h 5975238"/>
              <a:gd name="connsiteX1" fmla="*/ 5187 w 8295729"/>
              <a:gd name="connsiteY1" fmla="*/ 0 h 5975238"/>
              <a:gd name="connsiteX2" fmla="*/ 8287715 w 8295729"/>
              <a:gd name="connsiteY2" fmla="*/ 8714 h 5975238"/>
              <a:gd name="connsiteX3" fmla="*/ 8295729 w 8295729"/>
              <a:gd name="connsiteY3" fmla="*/ 5969984 h 5975238"/>
              <a:gd name="connsiteX4" fmla="*/ 7357094 w 8295729"/>
              <a:gd name="connsiteY4" fmla="*/ 5975238 h 5975238"/>
              <a:gd name="connsiteX5" fmla="*/ 1615 w 8295729"/>
              <a:gd name="connsiteY5" fmla="*/ 1763029 h 5975238"/>
              <a:gd name="connsiteX0" fmla="*/ 5271 w 8299385"/>
              <a:gd name="connsiteY0" fmla="*/ 1758266 h 5970475"/>
              <a:gd name="connsiteX1" fmla="*/ 4081 w 8299385"/>
              <a:gd name="connsiteY1" fmla="*/ 0 h 5970475"/>
              <a:gd name="connsiteX2" fmla="*/ 8291371 w 8299385"/>
              <a:gd name="connsiteY2" fmla="*/ 3951 h 5970475"/>
              <a:gd name="connsiteX3" fmla="*/ 8299385 w 8299385"/>
              <a:gd name="connsiteY3" fmla="*/ 5965221 h 5970475"/>
              <a:gd name="connsiteX4" fmla="*/ 7360750 w 8299385"/>
              <a:gd name="connsiteY4" fmla="*/ 5970475 h 5970475"/>
              <a:gd name="connsiteX5" fmla="*/ 5271 w 8299385"/>
              <a:gd name="connsiteY5" fmla="*/ 1758266 h 5970475"/>
              <a:gd name="connsiteX0" fmla="*/ 1190 w 8295304"/>
              <a:gd name="connsiteY0" fmla="*/ 1758266 h 5970475"/>
              <a:gd name="connsiteX1" fmla="*/ 0 w 8295304"/>
              <a:gd name="connsiteY1" fmla="*/ 0 h 5970475"/>
              <a:gd name="connsiteX2" fmla="*/ 8287290 w 8295304"/>
              <a:gd name="connsiteY2" fmla="*/ 3951 h 5970475"/>
              <a:gd name="connsiteX3" fmla="*/ 8295304 w 8295304"/>
              <a:gd name="connsiteY3" fmla="*/ 5965221 h 5970475"/>
              <a:gd name="connsiteX4" fmla="*/ 7356669 w 8295304"/>
              <a:gd name="connsiteY4" fmla="*/ 5970475 h 5970475"/>
              <a:gd name="connsiteX5" fmla="*/ 1190 w 8295304"/>
              <a:gd name="connsiteY5" fmla="*/ 1758266 h 5970475"/>
              <a:gd name="connsiteX0" fmla="*/ 1190 w 8295304"/>
              <a:gd name="connsiteY0" fmla="*/ 1758266 h 5970475"/>
              <a:gd name="connsiteX1" fmla="*/ 0 w 8295304"/>
              <a:gd name="connsiteY1" fmla="*/ 0 h 5970475"/>
              <a:gd name="connsiteX2" fmla="*/ 8287290 w 8295304"/>
              <a:gd name="connsiteY2" fmla="*/ 3951 h 5970475"/>
              <a:gd name="connsiteX3" fmla="*/ 8295304 w 8295304"/>
              <a:gd name="connsiteY3" fmla="*/ 5965221 h 5970475"/>
              <a:gd name="connsiteX4" fmla="*/ 7356669 w 8295304"/>
              <a:gd name="connsiteY4" fmla="*/ 5970475 h 5970475"/>
              <a:gd name="connsiteX5" fmla="*/ 1190 w 8295304"/>
              <a:gd name="connsiteY5" fmla="*/ 1758266 h 5970475"/>
              <a:gd name="connsiteX0" fmla="*/ 1190 w 8295304"/>
              <a:gd name="connsiteY0" fmla="*/ 1758266 h 5970475"/>
              <a:gd name="connsiteX1" fmla="*/ 0 w 8295304"/>
              <a:gd name="connsiteY1" fmla="*/ 0 h 5970475"/>
              <a:gd name="connsiteX2" fmla="*/ 8287290 w 8295304"/>
              <a:gd name="connsiteY2" fmla="*/ 3951 h 5970475"/>
              <a:gd name="connsiteX3" fmla="*/ 8295304 w 8295304"/>
              <a:gd name="connsiteY3" fmla="*/ 5965221 h 5970475"/>
              <a:gd name="connsiteX4" fmla="*/ 7356669 w 8295304"/>
              <a:gd name="connsiteY4" fmla="*/ 5970475 h 5970475"/>
              <a:gd name="connsiteX5" fmla="*/ 1190 w 8295304"/>
              <a:gd name="connsiteY5" fmla="*/ 1758266 h 5970475"/>
              <a:gd name="connsiteX0" fmla="*/ 1190 w 8295304"/>
              <a:gd name="connsiteY0" fmla="*/ 1758266 h 5970475"/>
              <a:gd name="connsiteX1" fmla="*/ 0 w 8295304"/>
              <a:gd name="connsiteY1" fmla="*/ 0 h 5970475"/>
              <a:gd name="connsiteX2" fmla="*/ 8287290 w 8295304"/>
              <a:gd name="connsiteY2" fmla="*/ 3951 h 5970475"/>
              <a:gd name="connsiteX3" fmla="*/ 8295304 w 8295304"/>
              <a:gd name="connsiteY3" fmla="*/ 5965221 h 5970475"/>
              <a:gd name="connsiteX4" fmla="*/ 7356669 w 8295304"/>
              <a:gd name="connsiteY4" fmla="*/ 5970475 h 5970475"/>
              <a:gd name="connsiteX5" fmla="*/ 1190 w 8295304"/>
              <a:gd name="connsiteY5" fmla="*/ 1758266 h 5970475"/>
              <a:gd name="connsiteX0" fmla="*/ 1190 w 8295304"/>
              <a:gd name="connsiteY0" fmla="*/ 1755884 h 5970475"/>
              <a:gd name="connsiteX1" fmla="*/ 0 w 8295304"/>
              <a:gd name="connsiteY1" fmla="*/ 0 h 5970475"/>
              <a:gd name="connsiteX2" fmla="*/ 8287290 w 8295304"/>
              <a:gd name="connsiteY2" fmla="*/ 3951 h 5970475"/>
              <a:gd name="connsiteX3" fmla="*/ 8295304 w 8295304"/>
              <a:gd name="connsiteY3" fmla="*/ 5965221 h 5970475"/>
              <a:gd name="connsiteX4" fmla="*/ 7356669 w 8295304"/>
              <a:gd name="connsiteY4" fmla="*/ 5970475 h 5970475"/>
              <a:gd name="connsiteX5" fmla="*/ 1190 w 8295304"/>
              <a:gd name="connsiteY5" fmla="*/ 1755884 h 597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5304" h="5970475">
                <a:moveTo>
                  <a:pt x="1190" y="1755884"/>
                </a:moveTo>
                <a:cubicBezTo>
                  <a:pt x="1979" y="1277574"/>
                  <a:pt x="786" y="1226063"/>
                  <a:pt x="0" y="0"/>
                </a:cubicBezTo>
                <a:lnTo>
                  <a:pt x="8287290" y="3951"/>
                </a:lnTo>
                <a:cubicBezTo>
                  <a:pt x="8293783" y="1987014"/>
                  <a:pt x="8288811" y="3982158"/>
                  <a:pt x="8295304" y="5965221"/>
                </a:cubicBezTo>
                <a:lnTo>
                  <a:pt x="7356669" y="5970475"/>
                </a:lnTo>
                <a:lnTo>
                  <a:pt x="1190" y="17558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4 NA|DAAD">
            <a:extLst>
              <a:ext uri="{FF2B5EF4-FFF2-40B4-BE49-F238E27FC236}">
                <a16:creationId xmlns:a16="http://schemas.microsoft.com/office/drawing/2014/main" id="{0B3F7A72-A793-4FD6-8CE1-27594F28A1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3" y="6274594"/>
            <a:ext cx="2046575" cy="356495"/>
          </a:xfrm>
          <a:prstGeom prst="rect">
            <a:avLst/>
          </a:prstGeom>
        </p:spPr>
      </p:pic>
      <p:pic>
        <p:nvPicPr>
          <p:cNvPr id="13" name="Grafik 5 ERASMUS">
            <a:extLst>
              <a:ext uri="{FF2B5EF4-FFF2-40B4-BE49-F238E27FC236}">
                <a16:creationId xmlns:a16="http://schemas.microsoft.com/office/drawing/2014/main" id="{249DA742-CAFE-4C0D-A165-F1DE259827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4" y="6148321"/>
            <a:ext cx="1426301" cy="579007"/>
          </a:xfrm>
          <a:prstGeom prst="rect">
            <a:avLst/>
          </a:prstGeom>
        </p:spPr>
      </p:pic>
      <p:pic>
        <p:nvPicPr>
          <p:cNvPr id="17" name="Grafik 6 BMBF">
            <a:extLst>
              <a:ext uri="{FF2B5EF4-FFF2-40B4-BE49-F238E27FC236}">
                <a16:creationId xmlns:a16="http://schemas.microsoft.com/office/drawing/2014/main" id="{9B677582-D749-43B8-95DE-5F06AB4A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78" y="6039405"/>
            <a:ext cx="1044000" cy="7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4797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8514149-7FC0-44E0-959C-CCB00F471D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11090275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DD6630-08B1-492D-9BA3-1B42F18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6222243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0863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27800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6557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7"/>
            <a:ext cx="5115247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0860" y="2996951"/>
            <a:ext cx="5115249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25889" y="1989136"/>
            <a:ext cx="5115250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27799" y="2996951"/>
            <a:ext cx="5113337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6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343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591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FD898-3F0C-400E-BBF9-6C16409A44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FDEB2E-E7C0-4DA0-AEB6-4569ADDEF7C3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2BE584-C167-449F-929F-12272DA34811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Bologna Hub</a:t>
            </a:r>
          </a:p>
        </p:txBody>
      </p:sp>
    </p:spTree>
    <p:extLst>
      <p:ext uri="{BB962C8B-B14F-4D97-AF65-F5344CB8AC3E}">
        <p14:creationId xmlns:p14="http://schemas.microsoft.com/office/powerpoint/2010/main" val="401605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3A2FB3C-2322-4C03-BCD1-2556323FF65F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AE6EA1-D2C5-4F5E-88F8-F67C209236C1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Bologna Hub</a:t>
            </a:r>
          </a:p>
        </p:txBody>
      </p:sp>
    </p:spTree>
    <p:extLst>
      <p:ext uri="{BB962C8B-B14F-4D97-AF65-F5344CB8AC3E}">
        <p14:creationId xmlns:p14="http://schemas.microsoft.com/office/powerpoint/2010/main" val="316565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63" y="476672"/>
            <a:ext cx="11090275" cy="11044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Weltoffene Strukturen | </a:t>
            </a:r>
            <a:r>
              <a:rPr lang="de-DE" dirty="0"/>
              <a:t>Aufgaben der NA DAAD: Mobilität von Einzelpersonen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8514149-7FC0-44E0-959C-CCB00F471D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11090275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51538" y="5589240"/>
            <a:ext cx="5041006" cy="90681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9A56103-CB3A-45EC-BBE0-5EBF350A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538" y="4077072"/>
            <a:ext cx="5041006" cy="1368152"/>
          </a:xfrm>
        </p:spPr>
        <p:txBody>
          <a:bodyPr anchor="b">
            <a:noAutofit/>
          </a:bodyPr>
          <a:lstStyle>
            <a:lvl1pPr>
              <a:defRPr sz="3600" cap="all" spc="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ED610B7-A15C-4DC0-8DB1-101A88B94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389144" cy="6858000"/>
          </a:xfrm>
          <a:custGeom>
            <a:avLst/>
            <a:gdLst>
              <a:gd name="connsiteX0" fmla="*/ 0 w 8386763"/>
              <a:gd name="connsiteY0" fmla="*/ 0 h 6858000"/>
              <a:gd name="connsiteX1" fmla="*/ 8386763 w 8386763"/>
              <a:gd name="connsiteY1" fmla="*/ 0 h 6858000"/>
              <a:gd name="connsiteX2" fmla="*/ 8386763 w 8386763"/>
              <a:gd name="connsiteY2" fmla="*/ 6858000 h 6858000"/>
              <a:gd name="connsiteX3" fmla="*/ 0 w 8386763"/>
              <a:gd name="connsiteY3" fmla="*/ 6858000 h 6858000"/>
              <a:gd name="connsiteX4" fmla="*/ 0 w 8386763"/>
              <a:gd name="connsiteY4" fmla="*/ 0 h 6858000"/>
              <a:gd name="connsiteX0" fmla="*/ 0 w 8386763"/>
              <a:gd name="connsiteY0" fmla="*/ 0 h 6858000"/>
              <a:gd name="connsiteX1" fmla="*/ 8386763 w 8386763"/>
              <a:gd name="connsiteY1" fmla="*/ 0 h 6858000"/>
              <a:gd name="connsiteX2" fmla="*/ 8384381 w 8386763"/>
              <a:gd name="connsiteY2" fmla="*/ 2528888 h 6858000"/>
              <a:gd name="connsiteX3" fmla="*/ 8386763 w 8386763"/>
              <a:gd name="connsiteY3" fmla="*/ 6858000 h 6858000"/>
              <a:gd name="connsiteX4" fmla="*/ 0 w 8386763"/>
              <a:gd name="connsiteY4" fmla="*/ 6858000 h 6858000"/>
              <a:gd name="connsiteX5" fmla="*/ 0 w 8386763"/>
              <a:gd name="connsiteY5" fmla="*/ 0 h 6858000"/>
              <a:gd name="connsiteX0" fmla="*/ 0 w 8386763"/>
              <a:gd name="connsiteY0" fmla="*/ 0 h 6858000"/>
              <a:gd name="connsiteX1" fmla="*/ 8386763 w 8386763"/>
              <a:gd name="connsiteY1" fmla="*/ 0 h 6858000"/>
              <a:gd name="connsiteX2" fmla="*/ 8384381 w 8386763"/>
              <a:gd name="connsiteY2" fmla="*/ 2528888 h 6858000"/>
              <a:gd name="connsiteX3" fmla="*/ 833438 w 8386763"/>
              <a:gd name="connsiteY3" fmla="*/ 6858000 h 6858000"/>
              <a:gd name="connsiteX4" fmla="*/ 0 w 8386763"/>
              <a:gd name="connsiteY4" fmla="*/ 6858000 h 6858000"/>
              <a:gd name="connsiteX5" fmla="*/ 0 w 8386763"/>
              <a:gd name="connsiteY5" fmla="*/ 0 h 6858000"/>
              <a:gd name="connsiteX0" fmla="*/ 0 w 8386763"/>
              <a:gd name="connsiteY0" fmla="*/ 0 h 6858000"/>
              <a:gd name="connsiteX1" fmla="*/ 8386763 w 8386763"/>
              <a:gd name="connsiteY1" fmla="*/ 0 h 6858000"/>
              <a:gd name="connsiteX2" fmla="*/ 8384381 w 8386763"/>
              <a:gd name="connsiteY2" fmla="*/ 2528888 h 6858000"/>
              <a:gd name="connsiteX3" fmla="*/ 826295 w 8386763"/>
              <a:gd name="connsiteY3" fmla="*/ 6858000 h 6858000"/>
              <a:gd name="connsiteX4" fmla="*/ 0 w 8386763"/>
              <a:gd name="connsiteY4" fmla="*/ 6858000 h 6858000"/>
              <a:gd name="connsiteX5" fmla="*/ 0 w 8386763"/>
              <a:gd name="connsiteY5" fmla="*/ 0 h 6858000"/>
              <a:gd name="connsiteX0" fmla="*/ 0 w 8389144"/>
              <a:gd name="connsiteY0" fmla="*/ 0 h 6858000"/>
              <a:gd name="connsiteX1" fmla="*/ 8386763 w 8389144"/>
              <a:gd name="connsiteY1" fmla="*/ 0 h 6858000"/>
              <a:gd name="connsiteX2" fmla="*/ 8389144 w 8389144"/>
              <a:gd name="connsiteY2" fmla="*/ 2533650 h 6858000"/>
              <a:gd name="connsiteX3" fmla="*/ 826295 w 8389144"/>
              <a:gd name="connsiteY3" fmla="*/ 6858000 h 6858000"/>
              <a:gd name="connsiteX4" fmla="*/ 0 w 8389144"/>
              <a:gd name="connsiteY4" fmla="*/ 6858000 h 6858000"/>
              <a:gd name="connsiteX5" fmla="*/ 0 w 8389144"/>
              <a:gd name="connsiteY5" fmla="*/ 0 h 6858000"/>
              <a:gd name="connsiteX0" fmla="*/ 0 w 8389144"/>
              <a:gd name="connsiteY0" fmla="*/ 0 h 6858000"/>
              <a:gd name="connsiteX1" fmla="*/ 8386763 w 8389144"/>
              <a:gd name="connsiteY1" fmla="*/ 0 h 6858000"/>
              <a:gd name="connsiteX2" fmla="*/ 8389144 w 8389144"/>
              <a:gd name="connsiteY2" fmla="*/ 2533650 h 6858000"/>
              <a:gd name="connsiteX3" fmla="*/ 838201 w 8389144"/>
              <a:gd name="connsiteY3" fmla="*/ 6858000 h 6858000"/>
              <a:gd name="connsiteX4" fmla="*/ 0 w 8389144"/>
              <a:gd name="connsiteY4" fmla="*/ 6858000 h 6858000"/>
              <a:gd name="connsiteX5" fmla="*/ 0 w 83891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9144" h="6858000">
                <a:moveTo>
                  <a:pt x="0" y="0"/>
                </a:moveTo>
                <a:lnTo>
                  <a:pt x="8386763" y="0"/>
                </a:lnTo>
                <a:cubicBezTo>
                  <a:pt x="8387557" y="844550"/>
                  <a:pt x="8388350" y="1689100"/>
                  <a:pt x="8389144" y="2533650"/>
                </a:cubicBezTo>
                <a:lnTo>
                  <a:pt x="8382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26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0863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27800" y="1989138"/>
            <a:ext cx="511333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7"/>
            <a:ext cx="5115247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0860" y="2996951"/>
            <a:ext cx="5115249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25889" y="1989136"/>
            <a:ext cx="5115250" cy="8637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27799" y="2996951"/>
            <a:ext cx="5113337" cy="32403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697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00" y="475200"/>
            <a:ext cx="7921464" cy="10800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51538" y="1989137"/>
            <a:ext cx="5689600" cy="42481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5D92958-4C3C-4822-B37A-809DB80989CB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B66D6F8-23B2-489D-BBAC-F471A35A1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113337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7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DC469C3-DA28-4061-8918-410BC75B7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1168" y="6496051"/>
            <a:ext cx="2743200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355C0-5E65-4E4C-A71E-582DCA807F09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8605B99-1F8E-4D02-9133-8E592A76FA69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0862" y="476672"/>
            <a:ext cx="11088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8"/>
            <a:ext cx="11088000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0863" y="6486525"/>
            <a:ext cx="7475537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Weltoffene Strukturen | Aufgaben der NA DAAD: Mobilität von Einzelpersonen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3039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4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5" r:id="rId10"/>
    <p:sldLayoutId id="2147483781" r:id="rId11"/>
    <p:sldLayoutId id="2147483787" r:id="rId12"/>
  </p:sldLayoutIdLst>
  <p:transition spd="med">
    <p:wip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2" userDrawn="1">
          <p15:clr>
            <a:srgbClr val="F26B43"/>
          </p15:clr>
        </p15:guide>
        <p15:guide id="5" pos="3749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3568" userDrawn="1">
          <p15:clr>
            <a:srgbClr val="F26B43"/>
          </p15:clr>
        </p15:guide>
        <p15:guide id="8" pos="4112" userDrawn="1">
          <p15:clr>
            <a:srgbClr val="F26B43"/>
          </p15:clr>
        </p15:guide>
        <p15:guide id="9" orient="horz" pos="527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3929" userDrawn="1">
          <p15:clr>
            <a:srgbClr val="F26B43"/>
          </p15:clr>
        </p15:guide>
        <p15:guide id="13" pos="405" userDrawn="1">
          <p15:clr>
            <a:srgbClr val="F26B43"/>
          </p15:clr>
        </p15:guide>
        <p15:guide id="14" pos="7275" userDrawn="1">
          <p15:clr>
            <a:srgbClr val="F26B43"/>
          </p15:clr>
        </p15:guide>
        <p15:guide id="15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DC469C3-DA28-4061-8918-410BC75B7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1168" y="6496051"/>
            <a:ext cx="2743200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355C0-5E65-4E4C-A71E-582DCA807F09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8605B99-1F8E-4D02-9133-8E592A76FA69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0862" y="476672"/>
            <a:ext cx="9145538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8"/>
            <a:ext cx="11088000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3039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0BE4B3-AAB9-4630-805F-4E597ACEF470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LEI – Lokale Erasmus+ Initiativen</a:t>
            </a:r>
          </a:p>
        </p:txBody>
      </p:sp>
      <p:pic>
        <p:nvPicPr>
          <p:cNvPr id="5" name="Logo LEI">
            <a:extLst>
              <a:ext uri="{FF2B5EF4-FFF2-40B4-BE49-F238E27FC236}">
                <a16:creationId xmlns:a16="http://schemas.microsoft.com/office/drawing/2014/main" id="{E2477809-9074-40BD-BE1F-03853BE8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75" y="144423"/>
            <a:ext cx="2310982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ransition spd="med">
    <p:wip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4092">
          <p15:clr>
            <a:srgbClr val="F26B43"/>
          </p15:clr>
        </p15:guide>
        <p15:guide id="5" pos="3749">
          <p15:clr>
            <a:srgbClr val="F26B43"/>
          </p15:clr>
        </p15:guide>
        <p15:guide id="6" pos="3931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1071">
          <p15:clr>
            <a:srgbClr val="F26B43"/>
          </p15:clr>
        </p15:guide>
        <p15:guide id="11" orient="horz" pos="1253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pos="7275" userDrawn="1">
          <p15:clr>
            <a:srgbClr val="F26B43"/>
          </p15:clr>
        </p15:guide>
        <p15:guide id="14" pos="405" userDrawn="1">
          <p15:clr>
            <a:srgbClr val="F26B43"/>
          </p15:clr>
        </p15:guide>
        <p15:guide id="15" orient="horz" pos="37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DC469C3-DA28-4061-8918-410BC75B7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1168" y="6496051"/>
            <a:ext cx="2743200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355C0-5E65-4E4C-A71E-582DCA807F09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8605B99-1F8E-4D02-9133-8E592A76FA69}"/>
              </a:ext>
            </a:extLst>
          </p:cNvPr>
          <p:cNvSpPr/>
          <p:nvPr userDrawn="1"/>
        </p:nvSpPr>
        <p:spPr>
          <a:xfrm>
            <a:off x="11599068" y="5372100"/>
            <a:ext cx="592931" cy="1485900"/>
          </a:xfrm>
          <a:custGeom>
            <a:avLst/>
            <a:gdLst>
              <a:gd name="connsiteX0" fmla="*/ 647700 w 647700"/>
              <a:gd name="connsiteY0" fmla="*/ 0 h 1285875"/>
              <a:gd name="connsiteX1" fmla="*/ 647700 w 647700"/>
              <a:gd name="connsiteY1" fmla="*/ 1285875 h 1285875"/>
              <a:gd name="connsiteX2" fmla="*/ 209550 w 647700"/>
              <a:gd name="connsiteY2" fmla="*/ 1285875 h 1285875"/>
              <a:gd name="connsiteX3" fmla="*/ 0 w 647700"/>
              <a:gd name="connsiteY3" fmla="*/ 857250 h 1285875"/>
              <a:gd name="connsiteX4" fmla="*/ 647700 w 647700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16682 w 554832"/>
              <a:gd name="connsiteY2" fmla="*/ 1285875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83357 w 554832"/>
              <a:gd name="connsiteY2" fmla="*/ 128381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4832 w 554832"/>
              <a:gd name="connsiteY0" fmla="*/ 0 h 1285875"/>
              <a:gd name="connsiteX1" fmla="*/ 554832 w 554832"/>
              <a:gd name="connsiteY1" fmla="*/ 1285875 h 1285875"/>
              <a:gd name="connsiteX2" fmla="*/ 169934 w 554832"/>
              <a:gd name="connsiteY2" fmla="*/ 1285874 h 1285875"/>
              <a:gd name="connsiteX3" fmla="*/ 0 w 554832"/>
              <a:gd name="connsiteY3" fmla="*/ 980892 h 1285875"/>
              <a:gd name="connsiteX4" fmla="*/ 554832 w 554832"/>
              <a:gd name="connsiteY4" fmla="*/ 0 h 1285875"/>
              <a:gd name="connsiteX0" fmla="*/ 557069 w 557069"/>
              <a:gd name="connsiteY0" fmla="*/ 0 h 1285875"/>
              <a:gd name="connsiteX1" fmla="*/ 557069 w 557069"/>
              <a:gd name="connsiteY1" fmla="*/ 1285875 h 1285875"/>
              <a:gd name="connsiteX2" fmla="*/ 172171 w 557069"/>
              <a:gd name="connsiteY2" fmla="*/ 1285874 h 1285875"/>
              <a:gd name="connsiteX3" fmla="*/ 0 w 557069"/>
              <a:gd name="connsiteY3" fmla="*/ 976770 h 1285875"/>
              <a:gd name="connsiteX4" fmla="*/ 557069 w 557069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69" h="1285875">
                <a:moveTo>
                  <a:pt x="557069" y="0"/>
                </a:moveTo>
                <a:lnTo>
                  <a:pt x="557069" y="1285875"/>
                </a:lnTo>
                <a:lnTo>
                  <a:pt x="172171" y="1285874"/>
                </a:lnTo>
                <a:lnTo>
                  <a:pt x="0" y="976770"/>
                </a:lnTo>
                <a:lnTo>
                  <a:pt x="557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0862" y="476672"/>
            <a:ext cx="9145538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862" y="1989138"/>
            <a:ext cx="11088000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3039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0BE4B3-AAB9-4630-805F-4E597ACEF470}"/>
              </a:ext>
            </a:extLst>
          </p:cNvPr>
          <p:cNvSpPr txBox="1"/>
          <p:nvPr userDrawn="1"/>
        </p:nvSpPr>
        <p:spPr>
          <a:xfrm>
            <a:off x="550863" y="6487200"/>
            <a:ext cx="4104456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Bologna Hub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1023986-7088-4B6F-8F60-048093CDAA9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90074"/>
            <a:ext cx="2318197" cy="11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ransition spd="med">
    <p:wip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0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80975" algn="l" defTabSz="914400" rtl="0" eaLnBrk="1" latinLnBrk="0" hangingPunct="1">
        <a:spcBef>
          <a:spcPts val="600"/>
        </a:spcBef>
        <a:buClr>
          <a:schemeClr val="accent3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4092">
          <p15:clr>
            <a:srgbClr val="F26B43"/>
          </p15:clr>
        </p15:guide>
        <p15:guide id="5" pos="3749">
          <p15:clr>
            <a:srgbClr val="F26B43"/>
          </p15:clr>
        </p15:guide>
        <p15:guide id="6" pos="3931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1071">
          <p15:clr>
            <a:srgbClr val="F26B43"/>
          </p15:clr>
        </p15:guide>
        <p15:guide id="11" orient="horz" pos="1253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pos="405" userDrawn="1">
          <p15:clr>
            <a:srgbClr val="F26B43"/>
          </p15:clr>
        </p15:guide>
        <p15:guide id="14" pos="7275" userDrawn="1">
          <p15:clr>
            <a:srgbClr val="F26B43"/>
          </p15:clr>
        </p15:guide>
        <p15:guide id="15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CA0B7-E5FA-45A0-A3AD-5409163CE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2544" y="6303962"/>
            <a:ext cx="1080120" cy="365125"/>
          </a:xfrm>
        </p:spPr>
        <p:txBody>
          <a:bodyPr/>
          <a:lstStyle/>
          <a:p>
            <a:fld id="{67DA51C6-002B-4339-9ECB-2785CBBC267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303912" y="593247"/>
            <a:ext cx="5808627" cy="1439863"/>
          </a:xfrm>
        </p:spPr>
        <p:txBody>
          <a:bodyPr/>
          <a:lstStyle/>
          <a:p>
            <a:r>
              <a:rPr lang="de-DE" dirty="0"/>
              <a:t>Expert Group Digitalisation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1824" y="2112669"/>
            <a:ext cx="5160555" cy="936104"/>
          </a:xfrm>
        </p:spPr>
        <p:txBody>
          <a:bodyPr/>
          <a:lstStyle/>
          <a:p>
            <a:pPr algn="ctr"/>
            <a:r>
              <a:rPr lang="de-DE" i="1" dirty="0"/>
              <a:t>Working Paper 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5B0278A-94E7-48DD-8382-1296372B8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1904" y="4725144"/>
            <a:ext cx="5400600" cy="1058367"/>
          </a:xfrm>
        </p:spPr>
        <p:txBody>
          <a:bodyPr/>
          <a:lstStyle/>
          <a:p>
            <a:r>
              <a:rPr lang="de-DE" dirty="0"/>
              <a:t>Nina Knops</a:t>
            </a:r>
          </a:p>
          <a:p>
            <a:r>
              <a:rPr lang="de-DE" dirty="0"/>
              <a:t>German Academic Exchange Service (DAAD)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BE0EDDB-493C-46B8-B7BD-EA897CDCA2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0863" y="6486525"/>
            <a:ext cx="7475537" cy="371475"/>
          </a:xfrm>
        </p:spPr>
        <p:txBody>
          <a:bodyPr/>
          <a:lstStyle/>
          <a:p>
            <a:r>
              <a:rPr lang="de-DE"/>
              <a:t>Weltoffene Strukturen | Aufgaben der NA DAAD: Mobilität von Einzelpersonen</a:t>
            </a:r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E3FB5418-0B34-474D-9D86-335ADE269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0648645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325257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9071-7819-4D5E-BB2F-F2C742B4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Expert Group Digitalisation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79877-4D32-4B9A-949C-277E7CF7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837FB5-3819-4C8D-B18C-7499932200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611202"/>
            <a:ext cx="11090275" cy="4248150"/>
          </a:xfrm>
        </p:spPr>
        <p:txBody>
          <a:bodyPr>
            <a:normAutofit/>
          </a:bodyPr>
          <a:lstStyle/>
          <a:p>
            <a:r>
              <a:rPr lang="en-GB" sz="2400" dirty="0"/>
              <a:t>Digitalisation was introduced as transversal priority at ASEMME7 (2019)</a:t>
            </a:r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Establishment of EG Digitalisation in December 2019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Coordinated by DAAD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4 meetings between ASEMME7 and ASEMME8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Output: Working Paper on the digital transformation in education 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4B20BE80-6A87-4133-8002-4D813F18D4B8}"/>
              </a:ext>
            </a:extLst>
          </p:cNvPr>
          <p:cNvSpPr/>
          <p:nvPr/>
        </p:nvSpPr>
        <p:spPr>
          <a:xfrm>
            <a:off x="3647728" y="24208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48132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95D3E-ABE6-403C-829C-43D2FD9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Working Paper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1C27EF-7B36-4BBB-B6E2-378E45C9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446294-B417-4D1F-A3FA-052CDF7819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552326"/>
            <a:ext cx="11090275" cy="25247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Digital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International exchange and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Futures of (lifelong)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Quality assurance and recognition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221407-04B0-49FD-9C83-AC6F9889C25F}"/>
              </a:ext>
            </a:extLst>
          </p:cNvPr>
          <p:cNvSpPr/>
          <p:nvPr/>
        </p:nvSpPr>
        <p:spPr>
          <a:xfrm>
            <a:off x="2783632" y="4273519"/>
            <a:ext cx="92890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b="1" i="1" dirty="0">
                <a:solidFill>
                  <a:prstClr val="black"/>
                </a:solidFill>
              </a:rPr>
              <a:t>Objective of the paper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looks at challenges and opportunities of digitally enhanced education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provides key messages to ASEM policymakers </a:t>
            </a:r>
          </a:p>
        </p:txBody>
      </p:sp>
    </p:spTree>
    <p:extLst>
      <p:ext uri="{BB962C8B-B14F-4D97-AF65-F5344CB8AC3E}">
        <p14:creationId xmlns:p14="http://schemas.microsoft.com/office/powerpoint/2010/main" val="1574927849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7992B-6800-479B-ABB6-84F5EA07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transformation in the ASEM context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7E7E57-833E-493C-AC1A-F973EF21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E5D7C-DD24-4FF3-9EE7-CAA862AA0E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1581150"/>
            <a:ext cx="11090275" cy="4248150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“The members of the ASEM EG Digitalisation consider it fundamental that the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digital transformation 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in education is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inclusive, human-centred, sustainable and transparent. Digitally enhanced education 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shall be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accessible, flexible 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and tailored to the individual needs of a learner (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learner-centred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) stimulating learning throughout life. Further, it shall be of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high quality 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as well as serve as an instrument to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improve the quality of life of a learner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. Digitally enhanced learning within the ASEM Education Process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shall offer collaboration and virtual exchange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creating opportunities </a:t>
            </a:r>
            <a:r>
              <a:rPr lang="en-GB" sz="2400" i="1" dirty="0">
                <a:solidFill>
                  <a:prstClr val="black"/>
                </a:solidFill>
                <a:ea typeface="Calibri" panose="020F0502020204030204" pitchFamily="34" charset="0"/>
              </a:rPr>
              <a:t>for learners everywhere </a:t>
            </a:r>
            <a:r>
              <a:rPr lang="en-GB" sz="2400" b="1" i="1" dirty="0">
                <a:solidFill>
                  <a:prstClr val="black"/>
                </a:solidFill>
                <a:ea typeface="Calibri" panose="020F0502020204030204" pitchFamily="34" charset="0"/>
              </a:rPr>
              <a:t>to collectively work on global challenges.”</a:t>
            </a:r>
            <a:endParaRPr lang="de-DE" sz="24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333056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A5AA9-5F89-49EA-B451-2B73F939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infrastructure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989A94-05A0-4A94-9C65-6723F179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505809-F833-46E1-90C8-C45E95DB50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1581150"/>
            <a:ext cx="11090275" cy="42481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Investing in equal access to internet, technological devices and digital skills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Promoting interoperability of digital platforms and systems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Fostering joint research on technology frameworks for education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37278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B62C1-56E9-434A-8555-5B426991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International exchange and mobility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94B69A-CAEC-4084-9BD2-9F58B284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676C06-E32B-4572-AC43-8BC5883C05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1634125"/>
            <a:ext cx="11090275" cy="42481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Facilitating better exchange of data among institutions and digitising data mobility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Facilitating that learners can “own” their individual learner data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Promoting Collaborative Online International Learning (COIL)/ virtual exchange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2081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285ED-7D9A-4382-9ECF-67362825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Futures of (lifelong) learning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F3D81A-37F6-4CBE-9EEB-83C5C6B4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90F8A4-285C-4B72-B425-DBB6C74F05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562219"/>
            <a:ext cx="11090275" cy="42481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Promoting digital competences of teachers and learners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Investing in teacher training to use digital tools for pedagogy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Coordinating education policies with digital connectivity and social policies in order to facilitate inclusive lifelong learning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Facilitating the availability of high-quality Open Educational Resources (OER)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06876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E366D-340D-4799-93F6-A52516F3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Quality assurance and recognition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EA7684-D7BB-40FB-BDA1-C615FE9C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DBC567C-9737-4FB4-85A3-DD2401E37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1598013"/>
            <a:ext cx="11090275" cy="42481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Integrating online learning offers by educational providers into existing quality assurance approaches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Facilitating that learners can move between different types of providers (between HE and TVET)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Promoting exchange on the use of NQFs, RQFs, the World Reference Levels, UNESCO’s </a:t>
            </a:r>
            <a:r>
              <a:rPr lang="en-GB" sz="2400" i="1" dirty="0"/>
              <a:t>Global Convention on Recognition </a:t>
            </a:r>
            <a:r>
              <a:rPr lang="en-GB" sz="2400" dirty="0"/>
              <a:t>etc. to include, make transparent and recognise micro-credentials  </a:t>
            </a:r>
          </a:p>
        </p:txBody>
      </p:sp>
    </p:spTree>
    <p:extLst>
      <p:ext uri="{BB962C8B-B14F-4D97-AF65-F5344CB8AC3E}">
        <p14:creationId xmlns:p14="http://schemas.microsoft.com/office/powerpoint/2010/main" val="3441058399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B233A-ECE0-4D31-828D-8D31E99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D1E4D"/>
                </a:solidFill>
              </a:rPr>
              <a:t>Thank you for your attention!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3592F3-DA19-4971-A17C-4EE37831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D26CC0F-D31F-4005-9034-F2D7DB1521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85500" y="1412776"/>
            <a:ext cx="5620999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7574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NA DAAD">
  <a:themeElements>
    <a:clrScheme name="NA_DAAD_Color">
      <a:dk1>
        <a:sysClr val="windowText" lastClr="000000"/>
      </a:dk1>
      <a:lt1>
        <a:sysClr val="window" lastClr="FFFFFF"/>
      </a:lt1>
      <a:dk2>
        <a:srgbClr val="0D1E4D"/>
      </a:dk2>
      <a:lt2>
        <a:srgbClr val="E7E6E6"/>
      </a:lt2>
      <a:accent1>
        <a:srgbClr val="0D1E4D"/>
      </a:accent1>
      <a:accent2>
        <a:srgbClr val="D8A700"/>
      </a:accent2>
      <a:accent3>
        <a:srgbClr val="003399"/>
      </a:accent3>
      <a:accent4>
        <a:srgbClr val="EE7151"/>
      </a:accent4>
      <a:accent5>
        <a:srgbClr val="3F64AB"/>
      </a:accent5>
      <a:accent6>
        <a:srgbClr val="0BBBEF"/>
      </a:accent6>
      <a:hlink>
        <a:srgbClr val="0563C1"/>
      </a:hlink>
      <a:folHlink>
        <a:srgbClr val="954F72"/>
      </a:folHlink>
    </a:clrScheme>
    <a:fontScheme name="AN_DAAD_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6" id="{BA4D6690-1171-F446-AA6D-E7595706637E}" vid="{C2939862-3F30-E04E-962B-DE9458520EB3}"/>
    </a:ext>
  </a:extLst>
</a:theme>
</file>

<file path=ppt/theme/theme2.xml><?xml version="1.0" encoding="utf-8"?>
<a:theme xmlns:a="http://schemas.openxmlformats.org/drawingml/2006/main" name="LEI">
  <a:themeElements>
    <a:clrScheme name="NA_DAAD">
      <a:dk1>
        <a:sysClr val="windowText" lastClr="000000"/>
      </a:dk1>
      <a:lt1>
        <a:sysClr val="window" lastClr="FFFFFF"/>
      </a:lt1>
      <a:dk2>
        <a:srgbClr val="0D1E4D"/>
      </a:dk2>
      <a:lt2>
        <a:srgbClr val="E7E6E6"/>
      </a:lt2>
      <a:accent1>
        <a:srgbClr val="0D1E4D"/>
      </a:accent1>
      <a:accent2>
        <a:srgbClr val="D8A700"/>
      </a:accent2>
      <a:accent3>
        <a:srgbClr val="003399"/>
      </a:accent3>
      <a:accent4>
        <a:srgbClr val="EE7151"/>
      </a:accent4>
      <a:accent5>
        <a:srgbClr val="3F64AB"/>
      </a:accent5>
      <a:accent6>
        <a:srgbClr val="0BBBEF"/>
      </a:accent6>
      <a:hlink>
        <a:srgbClr val="0563C1"/>
      </a:hlink>
      <a:folHlink>
        <a:srgbClr val="954F72"/>
      </a:folHlink>
    </a:clrScheme>
    <a:fontScheme name="NA_DAAD_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6" id="{BA4D6690-1171-F446-AA6D-E7595706637E}" vid="{E82BADAA-A59B-9B4D-BC37-8B101C98E0FD}"/>
    </a:ext>
  </a:extLst>
</a:theme>
</file>

<file path=ppt/theme/theme3.xml><?xml version="1.0" encoding="utf-8"?>
<a:theme xmlns:a="http://schemas.openxmlformats.org/drawingml/2006/main" name="Bologna Hub">
  <a:themeElements>
    <a:clrScheme name="NA_DAAD">
      <a:dk1>
        <a:sysClr val="windowText" lastClr="000000"/>
      </a:dk1>
      <a:lt1>
        <a:sysClr val="window" lastClr="FFFFFF"/>
      </a:lt1>
      <a:dk2>
        <a:srgbClr val="0D1E4D"/>
      </a:dk2>
      <a:lt2>
        <a:srgbClr val="E7E6E6"/>
      </a:lt2>
      <a:accent1>
        <a:srgbClr val="0D1E4D"/>
      </a:accent1>
      <a:accent2>
        <a:srgbClr val="D8A700"/>
      </a:accent2>
      <a:accent3>
        <a:srgbClr val="003399"/>
      </a:accent3>
      <a:accent4>
        <a:srgbClr val="EE7151"/>
      </a:accent4>
      <a:accent5>
        <a:srgbClr val="3F64AB"/>
      </a:accent5>
      <a:accent6>
        <a:srgbClr val="0BBBEF"/>
      </a:accent6>
      <a:hlink>
        <a:srgbClr val="0563C1"/>
      </a:hlink>
      <a:folHlink>
        <a:srgbClr val="954F72"/>
      </a:folHlink>
    </a:clrScheme>
    <a:fontScheme name="NA_DAAD_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6" id="{BA4D6690-1171-F446-AA6D-E7595706637E}" vid="{3BD1BBB6-27E7-AE4D-AD2E-61682C77C500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NA_DAAD</Template>
  <TotalTime>0</TotalTime>
  <Words>429</Words>
  <Application>Microsoft Office PowerPoint</Application>
  <PresentationFormat>Breitbild</PresentationFormat>
  <Paragraphs>73</Paragraphs>
  <Slides>10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  <vt:variant>
        <vt:lpstr>Zielgruppenorientierte Präsentationen</vt:lpstr>
      </vt:variant>
      <vt:variant>
        <vt:i4>2</vt:i4>
      </vt:variant>
    </vt:vector>
  </HeadingPairs>
  <TitlesOfParts>
    <vt:vector size="20" baseType="lpstr">
      <vt:lpstr>Arial</vt:lpstr>
      <vt:lpstr>Calibri</vt:lpstr>
      <vt:lpstr>Segoe UI Semibold</vt:lpstr>
      <vt:lpstr>Times New Roman</vt:lpstr>
      <vt:lpstr>Wingdings</vt:lpstr>
      <vt:lpstr>NA DAAD</vt:lpstr>
      <vt:lpstr>LEI</vt:lpstr>
      <vt:lpstr>Bologna Hub</vt:lpstr>
      <vt:lpstr>Expert Group Digitalisation</vt:lpstr>
      <vt:lpstr>Expert Group Digitalisation </vt:lpstr>
      <vt:lpstr>Working Paper </vt:lpstr>
      <vt:lpstr>Digital transformation in the ASEM context </vt:lpstr>
      <vt:lpstr>Digital infrastructure </vt:lpstr>
      <vt:lpstr>International exchange and mobility </vt:lpstr>
      <vt:lpstr>Futures of (lifelong) learning </vt:lpstr>
      <vt:lpstr>Quality assurance and recognition</vt:lpstr>
      <vt:lpstr>Thank you for your attention!</vt:lpstr>
      <vt:lpstr>PowerPoint-Präsentation</vt:lpstr>
      <vt:lpstr>Office Design Farben</vt:lpstr>
      <vt:lpstr>PowerPoint Folienlayout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Group Digitalisation</dc:title>
  <dc:creator>Nina Knops</dc:creator>
  <cp:lastModifiedBy>Nina Knops</cp:lastModifiedBy>
  <cp:revision>15</cp:revision>
  <dcterms:created xsi:type="dcterms:W3CDTF">2021-12-07T07:20:09Z</dcterms:created>
  <dcterms:modified xsi:type="dcterms:W3CDTF">2021-12-10T08:21:24Z</dcterms:modified>
</cp:coreProperties>
</file>