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1" r:id="rId1"/>
    <p:sldMasterId id="2147484048" r:id="rId2"/>
    <p:sldMasterId id="2147484061" r:id="rId3"/>
  </p:sldMasterIdLst>
  <p:notesMasterIdLst>
    <p:notesMasterId r:id="rId12"/>
  </p:notesMasterIdLst>
  <p:handoutMasterIdLst>
    <p:handoutMasterId r:id="rId13"/>
  </p:handoutMasterIdLst>
  <p:sldIdLst>
    <p:sldId id="258" r:id="rId4"/>
    <p:sldId id="618" r:id="rId5"/>
    <p:sldId id="617" r:id="rId6"/>
    <p:sldId id="265" r:id="rId7"/>
    <p:sldId id="321" r:id="rId8"/>
    <p:sldId id="317" r:id="rId9"/>
    <p:sldId id="256" r:id="rId10"/>
    <p:sldId id="257" r:id="rId11"/>
  </p:sldIdLst>
  <p:sldSz cx="9144000" cy="6858000" type="screen4x3"/>
  <p:notesSz cx="6858000" cy="9144000"/>
  <p:defaultTextStyle>
    <a:defPPr>
      <a:defRPr lang="en-GB"/>
    </a:defPPr>
    <a:lvl1pPr algn="l" rtl="0" eaLnBrk="0" fontAlgn="base" hangingPunct="0">
      <a:spcBef>
        <a:spcPct val="0"/>
      </a:spcBef>
      <a:spcAft>
        <a:spcPct val="0"/>
      </a:spcAft>
      <a:defRPr sz="2800"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sz="2800"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sz="2800"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sz="2800"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sz="2800" kern="1200">
        <a:solidFill>
          <a:schemeClr val="tx1"/>
        </a:solidFill>
        <a:latin typeface="Tahoma" pitchFamily="34" charset="0"/>
        <a:ea typeface="+mn-ea"/>
        <a:cs typeface="Arial" charset="0"/>
      </a:defRPr>
    </a:lvl5pPr>
    <a:lvl6pPr marL="2286000" algn="l" defTabSz="914400" rtl="0" eaLnBrk="1" latinLnBrk="0" hangingPunct="1">
      <a:defRPr sz="2800" kern="1200">
        <a:solidFill>
          <a:schemeClr val="tx1"/>
        </a:solidFill>
        <a:latin typeface="Tahoma" pitchFamily="34" charset="0"/>
        <a:ea typeface="+mn-ea"/>
        <a:cs typeface="Arial" charset="0"/>
      </a:defRPr>
    </a:lvl6pPr>
    <a:lvl7pPr marL="2743200" algn="l" defTabSz="914400" rtl="0" eaLnBrk="1" latinLnBrk="0" hangingPunct="1">
      <a:defRPr sz="2800" kern="1200">
        <a:solidFill>
          <a:schemeClr val="tx1"/>
        </a:solidFill>
        <a:latin typeface="Tahoma" pitchFamily="34" charset="0"/>
        <a:ea typeface="+mn-ea"/>
        <a:cs typeface="Arial" charset="0"/>
      </a:defRPr>
    </a:lvl7pPr>
    <a:lvl8pPr marL="3200400" algn="l" defTabSz="914400" rtl="0" eaLnBrk="1" latinLnBrk="0" hangingPunct="1">
      <a:defRPr sz="2800" kern="1200">
        <a:solidFill>
          <a:schemeClr val="tx1"/>
        </a:solidFill>
        <a:latin typeface="Tahoma" pitchFamily="34" charset="0"/>
        <a:ea typeface="+mn-ea"/>
        <a:cs typeface="Arial" charset="0"/>
      </a:defRPr>
    </a:lvl8pPr>
    <a:lvl9pPr marL="3657600" algn="l" defTabSz="914400" rtl="0" eaLnBrk="1" latinLnBrk="0" hangingPunct="1">
      <a:defRPr sz="28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37B7"/>
    <a:srgbClr val="4C216D"/>
    <a:srgbClr val="5A2781"/>
    <a:srgbClr val="003399"/>
    <a:srgbClr val="4F2270"/>
    <a:srgbClr val="0033CC"/>
    <a:srgbClr val="F2F2F2"/>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300" autoAdjust="0"/>
  </p:normalViewPr>
  <p:slideViewPr>
    <p:cSldViewPr>
      <p:cViewPr varScale="1">
        <p:scale>
          <a:sx n="88" d="100"/>
          <a:sy n="88" d="100"/>
        </p:scale>
        <p:origin x="885"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handoutMaster" Target="handoutMasters/handoutMaster1.xml" /><Relationship Id="rId3" Type="http://schemas.openxmlformats.org/officeDocument/2006/relationships/slideMaster" Target="slideMasters/slideMaster3.xml" /><Relationship Id="rId7" Type="http://schemas.openxmlformats.org/officeDocument/2006/relationships/slide" Target="slides/slide4.xml" /><Relationship Id="rId12" Type="http://schemas.openxmlformats.org/officeDocument/2006/relationships/notesMaster" Target="notesMasters/notesMaster1.xml" /><Relationship Id="rId17"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5" Type="http://schemas.openxmlformats.org/officeDocument/2006/relationships/slide" Target="slides/slide2.xml" /><Relationship Id="rId15" Type="http://schemas.openxmlformats.org/officeDocument/2006/relationships/viewProps" Target="viewProps.xml" /><Relationship Id="rId10" Type="http://schemas.openxmlformats.org/officeDocument/2006/relationships/slide" Target="slides/slide7.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presProps" Target="pres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AF6A1FF-2A47-4D62-8308-182B155E95B7}" type="datetimeFigureOut">
              <a:rPr lang="en-US"/>
              <a:pPr>
                <a:defRPr/>
              </a:pPr>
              <a:t>12/1/2021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1E07DE6-4BFA-4463-8C0A-BF2ED34808C9}" type="slidenum">
              <a:rPr lang="en-US"/>
              <a:pPr>
                <a:defRPr/>
              </a:pPr>
              <a:t>‹#›</a:t>
            </a:fld>
            <a:endParaRPr lang="en-US"/>
          </a:p>
        </p:txBody>
      </p:sp>
    </p:spTree>
    <p:extLst>
      <p:ext uri="{BB962C8B-B14F-4D97-AF65-F5344CB8AC3E}">
        <p14:creationId xmlns:p14="http://schemas.microsoft.com/office/powerpoint/2010/main" val="3151255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Tahoma" panose="020B0604030504040204" pitchFamily="34" charset="0"/>
                <a:cs typeface="Arial" panose="020B0604020202020204" pitchFamily="34" charset="0"/>
              </a:defRPr>
            </a:lvl1pPr>
          </a:lstStyle>
          <a:p>
            <a:pPr>
              <a:defRPr/>
            </a:pPr>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Tahoma" panose="020B0604030504040204" pitchFamily="34" charset="0"/>
                <a:cs typeface="Arial" panose="020B0604020202020204" pitchFamily="34" charset="0"/>
              </a:defRPr>
            </a:lvl1pPr>
          </a:lstStyle>
          <a:p>
            <a:pPr>
              <a:defRPr/>
            </a:pPr>
            <a:fld id="{64B66094-BFC7-4BCF-90A4-C6398026A8D4}" type="datetimeFigureOut">
              <a:rPr lang="th-TH"/>
              <a:pPr>
                <a:defRPr/>
              </a:pPr>
              <a:t>01/12/64</a:t>
            </a:fld>
            <a:endParaRPr lang="th-T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th-TH"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h-TH"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Tahoma" panose="020B0604030504040204" pitchFamily="34" charset="0"/>
                <a:cs typeface="Arial" panose="020B0604020202020204" pitchFamily="34" charset="0"/>
              </a:defRPr>
            </a:lvl1pPr>
          </a:lstStyle>
          <a:p>
            <a:pPr>
              <a:defRPr/>
            </a:pPr>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ahoma" charset="0"/>
                <a:cs typeface="Arial" charset="0"/>
              </a:defRPr>
            </a:lvl1pPr>
          </a:lstStyle>
          <a:p>
            <a:pPr>
              <a:defRPr/>
            </a:pPr>
            <a:fld id="{1F8BCCF1-B0A4-47B6-8593-4B4221A487BA}" type="slidenum">
              <a:rPr lang="th-TH"/>
              <a:pPr>
                <a:defRPr/>
              </a:pPr>
              <a:t>‹#›</a:t>
            </a:fld>
            <a:endParaRPr lang="th-TH"/>
          </a:p>
        </p:txBody>
      </p:sp>
    </p:spTree>
    <p:extLst>
      <p:ext uri="{BB962C8B-B14F-4D97-AF65-F5344CB8AC3E}">
        <p14:creationId xmlns:p14="http://schemas.microsoft.com/office/powerpoint/2010/main" val="2179327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ตัวยึดรูปบนภาพนิ่ง 1"/>
          <p:cNvSpPr>
            <a:spLocks noGrp="1" noRot="1" noChangeAspect="1" noTextEdit="1"/>
          </p:cNvSpPr>
          <p:nvPr>
            <p:ph type="sldImg"/>
          </p:nvPr>
        </p:nvSpPr>
        <p:spPr bwMode="auto">
          <a:noFill/>
          <a:ln>
            <a:solidFill>
              <a:srgbClr val="000000"/>
            </a:solidFill>
            <a:miter lim="800000"/>
            <a:headEnd/>
            <a:tailEnd/>
          </a:ln>
        </p:spPr>
      </p:sp>
      <p:sp>
        <p:nvSpPr>
          <p:cNvPr id="28675" name="ตัวยึดบันทึกย่อ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28676" name="ตัวยึดหมายเลขภาพนิ่ง 3"/>
          <p:cNvSpPr>
            <a:spLocks noGrp="1"/>
          </p:cNvSpPr>
          <p:nvPr>
            <p:ph type="sldNum" sz="quarter" idx="5"/>
          </p:nvPr>
        </p:nvSpPr>
        <p:spPr bwMode="auto">
          <a:noFill/>
          <a:ln>
            <a:miter lim="800000"/>
            <a:headEnd/>
            <a:tailEnd/>
          </a:ln>
        </p:spPr>
        <p:txBody>
          <a:bodyPr/>
          <a:lstStyle/>
          <a:p>
            <a:fld id="{15343569-053C-4133-B4A2-F44D8E9D8E00}" type="slidenum">
              <a:rPr lang="th-TH" smtClean="0">
                <a:latin typeface="Tahoma" pitchFamily="34" charset="0"/>
              </a:rPr>
              <a:pPr/>
              <a:t>4</a:t>
            </a:fld>
            <a:endParaRPr lang="th-TH">
              <a:latin typeface="Tahoma" pitchFamily="34" charset="0"/>
            </a:endParaRPr>
          </a:p>
        </p:txBody>
      </p:sp>
    </p:spTree>
    <p:extLst>
      <p:ext uri="{BB962C8B-B14F-4D97-AF65-F5344CB8AC3E}">
        <p14:creationId xmlns:p14="http://schemas.microsoft.com/office/powerpoint/2010/main" val="126293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ยึดรูปบนภาพนิ่ง 1"/>
          <p:cNvSpPr>
            <a:spLocks noGrp="1" noRot="1" noChangeAspect="1" noTextEdit="1"/>
          </p:cNvSpPr>
          <p:nvPr>
            <p:ph type="sldImg"/>
          </p:nvPr>
        </p:nvSpPr>
        <p:spPr bwMode="auto">
          <a:noFill/>
          <a:ln>
            <a:solidFill>
              <a:srgbClr val="000000"/>
            </a:solidFill>
            <a:miter lim="800000"/>
            <a:headEnd/>
            <a:tailEnd/>
          </a:ln>
        </p:spPr>
      </p:sp>
      <p:sp>
        <p:nvSpPr>
          <p:cNvPr id="25603" name="ตัวยึดบันทึกย่อ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5604" name="ตัวยึดหมายเลขภาพนิ่ง 3"/>
          <p:cNvSpPr>
            <a:spLocks noGrp="1"/>
          </p:cNvSpPr>
          <p:nvPr>
            <p:ph type="sldNum" sz="quarter" idx="5"/>
          </p:nvPr>
        </p:nvSpPr>
        <p:spPr bwMode="auto">
          <a:noFill/>
          <a:ln>
            <a:miter lim="800000"/>
            <a:headEnd/>
            <a:tailEnd/>
          </a:ln>
        </p:spPr>
        <p:txBody>
          <a:bodyPr/>
          <a:lstStyle/>
          <a:p>
            <a:fld id="{8B81E5CA-65E6-4961-BC73-84317871A07B}" type="slidenum">
              <a:rPr lang="th-TH" smtClean="0">
                <a:latin typeface="Tahoma" pitchFamily="34" charset="0"/>
              </a:rPr>
              <a:pPr/>
              <a:t>6</a:t>
            </a:fld>
            <a:endParaRPr lang="th-TH">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a:t>คลิกเพื่อแก้ไขลักษณะชื่อเรื่องต้นแบบ</a:t>
            </a:r>
            <a:endParaRPr lang="en-GB"/>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a:t>คลิกเพื่อแก้ไขลักษณะชื่อเรื่องรองต้นแบบ</a:t>
            </a:r>
            <a:endParaRPr lang="en-GB"/>
          </a:p>
        </p:txBody>
      </p:sp>
      <p:sp>
        <p:nvSpPr>
          <p:cNvPr id="4" name="ตัวยึดวันที่ 3"/>
          <p:cNvSpPr>
            <a:spLocks noGrp="1"/>
          </p:cNvSpPr>
          <p:nvPr>
            <p:ph type="dt" sz="half" idx="10"/>
          </p:nvPr>
        </p:nvSpPr>
        <p:spPr/>
        <p:txBody>
          <a:bodyPr/>
          <a:lstStyle>
            <a:lvl1pPr>
              <a:defRPr/>
            </a:lvl1pPr>
          </a:lstStyle>
          <a:p>
            <a:pPr>
              <a:defRPr/>
            </a:pPr>
            <a:endParaRPr lang="en-GB"/>
          </a:p>
        </p:txBody>
      </p:sp>
      <p:sp>
        <p:nvSpPr>
          <p:cNvPr id="5" name="ตัวยึดท้ายกระดาษ 4"/>
          <p:cNvSpPr>
            <a:spLocks noGrp="1"/>
          </p:cNvSpPr>
          <p:nvPr>
            <p:ph type="ftr" sz="quarter" idx="11"/>
          </p:nvPr>
        </p:nvSpPr>
        <p:spPr/>
        <p:txBody>
          <a:bodyPr/>
          <a:lstStyle>
            <a:lvl1pPr>
              <a:defRPr/>
            </a:lvl1pPr>
          </a:lstStyle>
          <a:p>
            <a:pPr>
              <a:defRPr/>
            </a:pPr>
            <a:endParaRPr lang="en-GB"/>
          </a:p>
        </p:txBody>
      </p:sp>
      <p:sp>
        <p:nvSpPr>
          <p:cNvPr id="6" name="ตัวยึดหมายเลขภาพนิ่ง 5"/>
          <p:cNvSpPr>
            <a:spLocks noGrp="1"/>
          </p:cNvSpPr>
          <p:nvPr>
            <p:ph type="sldNum" sz="quarter" idx="12"/>
          </p:nvPr>
        </p:nvSpPr>
        <p:spPr/>
        <p:txBody>
          <a:bodyPr/>
          <a:lstStyle>
            <a:lvl1pPr>
              <a:defRPr/>
            </a:lvl1pPr>
          </a:lstStyle>
          <a:p>
            <a:pPr>
              <a:defRPr/>
            </a:pPr>
            <a:fld id="{3652361A-BB77-401E-98D0-F9C482D32877}" type="slidenum">
              <a:rPr lang="en-GB"/>
              <a:pPr>
                <a:defRPr/>
              </a:pPr>
              <a:t>‹#›</a:t>
            </a:fld>
            <a:endParaRPr lang="en-GB"/>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endParaRPr lang="en-GB"/>
          </a:p>
        </p:txBody>
      </p:sp>
      <p:sp>
        <p:nvSpPr>
          <p:cNvPr id="3" name="ตัวยึดข้อความแนวตั้ง 2"/>
          <p:cNvSpPr>
            <a:spLocks noGrp="1"/>
          </p:cNvSpPr>
          <p:nvPr>
            <p:ph type="body" orient="vert" idx="1"/>
          </p:nvPr>
        </p:nvSpPr>
        <p:spPr/>
        <p:txBody>
          <a:bodyPr vert="eaVert"/>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GB"/>
          </a:p>
        </p:txBody>
      </p:sp>
      <p:sp>
        <p:nvSpPr>
          <p:cNvPr id="4" name="ตัวยึดวันที่ 3"/>
          <p:cNvSpPr>
            <a:spLocks noGrp="1"/>
          </p:cNvSpPr>
          <p:nvPr>
            <p:ph type="dt" sz="half" idx="10"/>
          </p:nvPr>
        </p:nvSpPr>
        <p:spPr/>
        <p:txBody>
          <a:bodyPr/>
          <a:lstStyle>
            <a:lvl1pPr>
              <a:defRPr/>
            </a:lvl1pPr>
          </a:lstStyle>
          <a:p>
            <a:pPr>
              <a:defRPr/>
            </a:pPr>
            <a:endParaRPr lang="en-GB"/>
          </a:p>
        </p:txBody>
      </p:sp>
      <p:sp>
        <p:nvSpPr>
          <p:cNvPr id="5" name="ตัวยึดท้ายกระดาษ 4"/>
          <p:cNvSpPr>
            <a:spLocks noGrp="1"/>
          </p:cNvSpPr>
          <p:nvPr>
            <p:ph type="ftr" sz="quarter" idx="11"/>
          </p:nvPr>
        </p:nvSpPr>
        <p:spPr/>
        <p:txBody>
          <a:bodyPr/>
          <a:lstStyle>
            <a:lvl1pPr>
              <a:defRPr/>
            </a:lvl1pPr>
          </a:lstStyle>
          <a:p>
            <a:pPr>
              <a:defRPr/>
            </a:pPr>
            <a:endParaRPr lang="en-GB"/>
          </a:p>
        </p:txBody>
      </p:sp>
      <p:sp>
        <p:nvSpPr>
          <p:cNvPr id="6" name="ตัวยึดหมายเลขภาพนิ่ง 5"/>
          <p:cNvSpPr>
            <a:spLocks noGrp="1"/>
          </p:cNvSpPr>
          <p:nvPr>
            <p:ph type="sldNum" sz="quarter" idx="12"/>
          </p:nvPr>
        </p:nvSpPr>
        <p:spPr/>
        <p:txBody>
          <a:bodyPr/>
          <a:lstStyle>
            <a:lvl1pPr>
              <a:defRPr/>
            </a:lvl1pPr>
          </a:lstStyle>
          <a:p>
            <a:pPr>
              <a:defRPr/>
            </a:pPr>
            <a:fld id="{7F929FF4-0D15-4FD2-94A5-72033FDB39E6}" type="slidenum">
              <a:rPr lang="en-GB"/>
              <a:pPr>
                <a:defRPr/>
              </a:pPr>
              <a:t>‹#›</a:t>
            </a:fld>
            <a:endParaRPr lang="en-GB"/>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a:t>คลิกเพื่อแก้ไขลักษณะชื่อเรื่องต้นแบบ</a:t>
            </a:r>
            <a:endParaRPr lang="en-GB"/>
          </a:p>
        </p:txBody>
      </p:sp>
      <p:sp>
        <p:nvSpPr>
          <p:cNvPr id="3" name="ตัวยึดข้อความแนวตั้ง 2"/>
          <p:cNvSpPr>
            <a:spLocks noGrp="1"/>
          </p:cNvSpPr>
          <p:nvPr>
            <p:ph type="body" orient="vert" idx="1"/>
          </p:nvPr>
        </p:nvSpPr>
        <p:spPr>
          <a:xfrm>
            <a:off x="457200" y="274638"/>
            <a:ext cx="6019800" cy="5851525"/>
          </a:xfrm>
        </p:spPr>
        <p:txBody>
          <a:bodyPr vert="eaVert"/>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GB"/>
          </a:p>
        </p:txBody>
      </p:sp>
      <p:sp>
        <p:nvSpPr>
          <p:cNvPr id="4" name="ตัวยึดวันที่ 3"/>
          <p:cNvSpPr>
            <a:spLocks noGrp="1"/>
          </p:cNvSpPr>
          <p:nvPr>
            <p:ph type="dt" sz="half" idx="10"/>
          </p:nvPr>
        </p:nvSpPr>
        <p:spPr/>
        <p:txBody>
          <a:bodyPr/>
          <a:lstStyle>
            <a:lvl1pPr>
              <a:defRPr/>
            </a:lvl1pPr>
          </a:lstStyle>
          <a:p>
            <a:pPr>
              <a:defRPr/>
            </a:pPr>
            <a:endParaRPr lang="en-GB"/>
          </a:p>
        </p:txBody>
      </p:sp>
      <p:sp>
        <p:nvSpPr>
          <p:cNvPr id="5" name="ตัวยึดท้ายกระดาษ 4"/>
          <p:cNvSpPr>
            <a:spLocks noGrp="1"/>
          </p:cNvSpPr>
          <p:nvPr>
            <p:ph type="ftr" sz="quarter" idx="11"/>
          </p:nvPr>
        </p:nvSpPr>
        <p:spPr/>
        <p:txBody>
          <a:bodyPr/>
          <a:lstStyle>
            <a:lvl1pPr>
              <a:defRPr/>
            </a:lvl1pPr>
          </a:lstStyle>
          <a:p>
            <a:pPr>
              <a:defRPr/>
            </a:pPr>
            <a:endParaRPr lang="en-GB"/>
          </a:p>
        </p:txBody>
      </p:sp>
      <p:sp>
        <p:nvSpPr>
          <p:cNvPr id="6" name="ตัวยึดหมายเลขภาพนิ่ง 5"/>
          <p:cNvSpPr>
            <a:spLocks noGrp="1"/>
          </p:cNvSpPr>
          <p:nvPr>
            <p:ph type="sldNum" sz="quarter" idx="12"/>
          </p:nvPr>
        </p:nvSpPr>
        <p:spPr/>
        <p:txBody>
          <a:bodyPr/>
          <a:lstStyle>
            <a:lvl1pPr>
              <a:defRPr/>
            </a:lvl1pPr>
          </a:lstStyle>
          <a:p>
            <a:pPr>
              <a:defRPr/>
            </a:pPr>
            <a:fld id="{682C93D4-79A7-4DCE-A3B2-68A580EE4095}" type="slidenum">
              <a:rPr lang="en-GB"/>
              <a:pPr>
                <a:defRPr/>
              </a:pPr>
              <a:t>‹#›</a:t>
            </a:fld>
            <a:endParaRPr lang="en-GB"/>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159A-B688-4CBA-A5B3-BAC0FC379BE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2B79002-B96A-4D7F-8886-DBDCF85AE71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87C805-39A1-4FBC-A6B9-FDBAC9F54234}"/>
              </a:ext>
            </a:extLst>
          </p:cNvPr>
          <p:cNvSpPr>
            <a:spLocks noGrp="1"/>
          </p:cNvSpPr>
          <p:nvPr>
            <p:ph type="dt" sz="half" idx="10"/>
          </p:nvPr>
        </p:nvSpPr>
        <p:spPr/>
        <p:txBody>
          <a:bodyPr/>
          <a:lstStyle/>
          <a:p>
            <a:fld id="{EA7A9453-6801-4500-B21B-619AC738F9FD}" type="datetimeFigureOut">
              <a:rPr lang="en-GB" smtClean="0"/>
              <a:t>01/12/2021</a:t>
            </a:fld>
            <a:endParaRPr lang="en-GB"/>
          </a:p>
        </p:txBody>
      </p:sp>
      <p:sp>
        <p:nvSpPr>
          <p:cNvPr id="5" name="Footer Placeholder 4">
            <a:extLst>
              <a:ext uri="{FF2B5EF4-FFF2-40B4-BE49-F238E27FC236}">
                <a16:creationId xmlns:a16="http://schemas.microsoft.com/office/drawing/2014/main" id="{13B2F31F-9A13-4F30-93B9-B4A5DD18FD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D8036-C372-45E6-B05F-66389246C809}"/>
              </a:ext>
            </a:extLst>
          </p:cNvPr>
          <p:cNvSpPr>
            <a:spLocks noGrp="1"/>
          </p:cNvSpPr>
          <p:nvPr>
            <p:ph type="sldNum" sz="quarter" idx="12"/>
          </p:nvPr>
        </p:nvSpPr>
        <p:spPr/>
        <p:txBody>
          <a:bodyPr/>
          <a:lstStyle/>
          <a:p>
            <a:fld id="{8AE583CF-F352-42C4-B943-D2068828724F}" type="slidenum">
              <a:rPr lang="en-GB" smtClean="0"/>
              <a:t>‹#›</a:t>
            </a:fld>
            <a:endParaRPr lang="en-GB"/>
          </a:p>
        </p:txBody>
      </p:sp>
    </p:spTree>
    <p:extLst>
      <p:ext uri="{BB962C8B-B14F-4D97-AF65-F5344CB8AC3E}">
        <p14:creationId xmlns:p14="http://schemas.microsoft.com/office/powerpoint/2010/main" val="963412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9B20-66FF-4D05-8CC7-20D96B3118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D27A15-0284-4EFA-A11A-9474E38BA8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6F2C8B-DDCC-466F-AA29-E3A553CAAA8B}"/>
              </a:ext>
            </a:extLst>
          </p:cNvPr>
          <p:cNvSpPr>
            <a:spLocks noGrp="1"/>
          </p:cNvSpPr>
          <p:nvPr>
            <p:ph type="dt" sz="half" idx="10"/>
          </p:nvPr>
        </p:nvSpPr>
        <p:spPr/>
        <p:txBody>
          <a:bodyPr/>
          <a:lstStyle/>
          <a:p>
            <a:fld id="{EA7A9453-6801-4500-B21B-619AC738F9FD}" type="datetimeFigureOut">
              <a:rPr lang="en-GB" smtClean="0"/>
              <a:t>01/12/2021</a:t>
            </a:fld>
            <a:endParaRPr lang="en-GB"/>
          </a:p>
        </p:txBody>
      </p:sp>
      <p:sp>
        <p:nvSpPr>
          <p:cNvPr id="5" name="Footer Placeholder 4">
            <a:extLst>
              <a:ext uri="{FF2B5EF4-FFF2-40B4-BE49-F238E27FC236}">
                <a16:creationId xmlns:a16="http://schemas.microsoft.com/office/drawing/2014/main" id="{E7559EEA-CC54-46B2-96B1-7EA3A042F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C43D5-65B4-42B2-9333-CE5AFCB4DE3D}"/>
              </a:ext>
            </a:extLst>
          </p:cNvPr>
          <p:cNvSpPr>
            <a:spLocks noGrp="1"/>
          </p:cNvSpPr>
          <p:nvPr>
            <p:ph type="sldNum" sz="quarter" idx="12"/>
          </p:nvPr>
        </p:nvSpPr>
        <p:spPr/>
        <p:txBody>
          <a:bodyPr/>
          <a:lstStyle/>
          <a:p>
            <a:fld id="{8AE583CF-F352-42C4-B943-D2068828724F}" type="slidenum">
              <a:rPr lang="en-GB" smtClean="0"/>
              <a:t>‹#›</a:t>
            </a:fld>
            <a:endParaRPr lang="en-GB"/>
          </a:p>
        </p:txBody>
      </p:sp>
    </p:spTree>
    <p:extLst>
      <p:ext uri="{BB962C8B-B14F-4D97-AF65-F5344CB8AC3E}">
        <p14:creationId xmlns:p14="http://schemas.microsoft.com/office/powerpoint/2010/main" val="1694172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3909-834A-4747-B087-550BF17AEE3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9E9AB1-9A1E-4050-9CE6-B2FD2293752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CB61A6-EECC-46F8-984D-45F244B4161E}"/>
              </a:ext>
            </a:extLst>
          </p:cNvPr>
          <p:cNvSpPr>
            <a:spLocks noGrp="1"/>
          </p:cNvSpPr>
          <p:nvPr>
            <p:ph type="dt" sz="half" idx="10"/>
          </p:nvPr>
        </p:nvSpPr>
        <p:spPr/>
        <p:txBody>
          <a:bodyPr/>
          <a:lstStyle/>
          <a:p>
            <a:fld id="{EA7A9453-6801-4500-B21B-619AC738F9FD}" type="datetimeFigureOut">
              <a:rPr lang="en-GB" smtClean="0"/>
              <a:t>01/12/2021</a:t>
            </a:fld>
            <a:endParaRPr lang="en-GB"/>
          </a:p>
        </p:txBody>
      </p:sp>
      <p:sp>
        <p:nvSpPr>
          <p:cNvPr id="5" name="Footer Placeholder 4">
            <a:extLst>
              <a:ext uri="{FF2B5EF4-FFF2-40B4-BE49-F238E27FC236}">
                <a16:creationId xmlns:a16="http://schemas.microsoft.com/office/drawing/2014/main" id="{E45E68D3-FDFA-484D-AC7D-A38EA118D6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C47FF8-4274-45BC-AEE9-C38C39DCA431}"/>
              </a:ext>
            </a:extLst>
          </p:cNvPr>
          <p:cNvSpPr>
            <a:spLocks noGrp="1"/>
          </p:cNvSpPr>
          <p:nvPr>
            <p:ph type="sldNum" sz="quarter" idx="12"/>
          </p:nvPr>
        </p:nvSpPr>
        <p:spPr/>
        <p:txBody>
          <a:bodyPr/>
          <a:lstStyle/>
          <a:p>
            <a:fld id="{8AE583CF-F352-42C4-B943-D2068828724F}" type="slidenum">
              <a:rPr lang="en-GB" smtClean="0"/>
              <a:t>‹#›</a:t>
            </a:fld>
            <a:endParaRPr lang="en-GB"/>
          </a:p>
        </p:txBody>
      </p:sp>
    </p:spTree>
    <p:extLst>
      <p:ext uri="{BB962C8B-B14F-4D97-AF65-F5344CB8AC3E}">
        <p14:creationId xmlns:p14="http://schemas.microsoft.com/office/powerpoint/2010/main" val="2009478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4010-7CD9-4188-A394-86B27A1D1D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B618DD-22A1-4A76-8DD2-A132929BD09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649A187-4B8A-4E3E-96DC-BC26179962F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4BC1D1-71C0-4AC5-BBEA-AA8D3F50314F}"/>
              </a:ext>
            </a:extLst>
          </p:cNvPr>
          <p:cNvSpPr>
            <a:spLocks noGrp="1"/>
          </p:cNvSpPr>
          <p:nvPr>
            <p:ph type="dt" sz="half" idx="10"/>
          </p:nvPr>
        </p:nvSpPr>
        <p:spPr/>
        <p:txBody>
          <a:bodyPr/>
          <a:lstStyle/>
          <a:p>
            <a:fld id="{EA7A9453-6801-4500-B21B-619AC738F9FD}" type="datetimeFigureOut">
              <a:rPr lang="en-GB" smtClean="0"/>
              <a:t>01/12/2021</a:t>
            </a:fld>
            <a:endParaRPr lang="en-GB"/>
          </a:p>
        </p:txBody>
      </p:sp>
      <p:sp>
        <p:nvSpPr>
          <p:cNvPr id="6" name="Footer Placeholder 5">
            <a:extLst>
              <a:ext uri="{FF2B5EF4-FFF2-40B4-BE49-F238E27FC236}">
                <a16:creationId xmlns:a16="http://schemas.microsoft.com/office/drawing/2014/main" id="{4E5D56ED-7FE0-4316-9FE7-02B38D7886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7FB24E-52A6-4A96-9AB9-7ED6F96FBA6C}"/>
              </a:ext>
            </a:extLst>
          </p:cNvPr>
          <p:cNvSpPr>
            <a:spLocks noGrp="1"/>
          </p:cNvSpPr>
          <p:nvPr>
            <p:ph type="sldNum" sz="quarter" idx="12"/>
          </p:nvPr>
        </p:nvSpPr>
        <p:spPr/>
        <p:txBody>
          <a:bodyPr/>
          <a:lstStyle/>
          <a:p>
            <a:fld id="{8AE583CF-F352-42C4-B943-D2068828724F}" type="slidenum">
              <a:rPr lang="en-GB" smtClean="0"/>
              <a:t>‹#›</a:t>
            </a:fld>
            <a:endParaRPr lang="en-GB"/>
          </a:p>
        </p:txBody>
      </p:sp>
    </p:spTree>
    <p:extLst>
      <p:ext uri="{BB962C8B-B14F-4D97-AF65-F5344CB8AC3E}">
        <p14:creationId xmlns:p14="http://schemas.microsoft.com/office/powerpoint/2010/main" val="1776521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0AD43-B84F-4F1C-896D-6956AFF94FC4}"/>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469970-870D-4C7F-BA11-17B24CA07A9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662E79-1A36-47F7-AD26-49CE1B321AA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8F4C5B-7C7B-42E7-8F66-FF66653C415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54373D9-B5F4-46B4-BF78-030C70E46B1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2FFF43-6F30-4F26-A606-DE1CD5815720}"/>
              </a:ext>
            </a:extLst>
          </p:cNvPr>
          <p:cNvSpPr>
            <a:spLocks noGrp="1"/>
          </p:cNvSpPr>
          <p:nvPr>
            <p:ph type="dt" sz="half" idx="10"/>
          </p:nvPr>
        </p:nvSpPr>
        <p:spPr/>
        <p:txBody>
          <a:bodyPr/>
          <a:lstStyle/>
          <a:p>
            <a:fld id="{EA7A9453-6801-4500-B21B-619AC738F9FD}" type="datetimeFigureOut">
              <a:rPr lang="en-GB" smtClean="0"/>
              <a:t>01/12/2021</a:t>
            </a:fld>
            <a:endParaRPr lang="en-GB"/>
          </a:p>
        </p:txBody>
      </p:sp>
      <p:sp>
        <p:nvSpPr>
          <p:cNvPr id="8" name="Footer Placeholder 7">
            <a:extLst>
              <a:ext uri="{FF2B5EF4-FFF2-40B4-BE49-F238E27FC236}">
                <a16:creationId xmlns:a16="http://schemas.microsoft.com/office/drawing/2014/main" id="{98CCE74F-E90C-45A9-91F2-8F01086ABC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9F6135-07A4-401F-A589-F0B9B117634B}"/>
              </a:ext>
            </a:extLst>
          </p:cNvPr>
          <p:cNvSpPr>
            <a:spLocks noGrp="1"/>
          </p:cNvSpPr>
          <p:nvPr>
            <p:ph type="sldNum" sz="quarter" idx="12"/>
          </p:nvPr>
        </p:nvSpPr>
        <p:spPr/>
        <p:txBody>
          <a:bodyPr/>
          <a:lstStyle/>
          <a:p>
            <a:fld id="{8AE583CF-F352-42C4-B943-D2068828724F}" type="slidenum">
              <a:rPr lang="en-GB" smtClean="0"/>
              <a:t>‹#›</a:t>
            </a:fld>
            <a:endParaRPr lang="en-GB"/>
          </a:p>
        </p:txBody>
      </p:sp>
    </p:spTree>
    <p:extLst>
      <p:ext uri="{BB962C8B-B14F-4D97-AF65-F5344CB8AC3E}">
        <p14:creationId xmlns:p14="http://schemas.microsoft.com/office/powerpoint/2010/main" val="187958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E5C0-7B35-43FB-AD34-FE87E0BE53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6BC7B0-6EB5-4A82-9F12-00D04A83251D}"/>
              </a:ext>
            </a:extLst>
          </p:cNvPr>
          <p:cNvSpPr>
            <a:spLocks noGrp="1"/>
          </p:cNvSpPr>
          <p:nvPr>
            <p:ph type="dt" sz="half" idx="10"/>
          </p:nvPr>
        </p:nvSpPr>
        <p:spPr/>
        <p:txBody>
          <a:bodyPr/>
          <a:lstStyle/>
          <a:p>
            <a:fld id="{EA7A9453-6801-4500-B21B-619AC738F9FD}" type="datetimeFigureOut">
              <a:rPr lang="en-GB" smtClean="0"/>
              <a:t>01/12/2021</a:t>
            </a:fld>
            <a:endParaRPr lang="en-GB"/>
          </a:p>
        </p:txBody>
      </p:sp>
      <p:sp>
        <p:nvSpPr>
          <p:cNvPr id="4" name="Footer Placeholder 3">
            <a:extLst>
              <a:ext uri="{FF2B5EF4-FFF2-40B4-BE49-F238E27FC236}">
                <a16:creationId xmlns:a16="http://schemas.microsoft.com/office/drawing/2014/main" id="{C8580465-BDA5-4C9D-9993-E7F963F9E0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623FF10-83E5-4E19-BD77-1D701F480DAF}"/>
              </a:ext>
            </a:extLst>
          </p:cNvPr>
          <p:cNvSpPr>
            <a:spLocks noGrp="1"/>
          </p:cNvSpPr>
          <p:nvPr>
            <p:ph type="sldNum" sz="quarter" idx="12"/>
          </p:nvPr>
        </p:nvSpPr>
        <p:spPr/>
        <p:txBody>
          <a:bodyPr/>
          <a:lstStyle/>
          <a:p>
            <a:fld id="{8AE583CF-F352-42C4-B943-D2068828724F}" type="slidenum">
              <a:rPr lang="en-GB" smtClean="0"/>
              <a:t>‹#›</a:t>
            </a:fld>
            <a:endParaRPr lang="en-GB"/>
          </a:p>
        </p:txBody>
      </p:sp>
    </p:spTree>
    <p:extLst>
      <p:ext uri="{BB962C8B-B14F-4D97-AF65-F5344CB8AC3E}">
        <p14:creationId xmlns:p14="http://schemas.microsoft.com/office/powerpoint/2010/main" val="2191622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0A4EA-D3D6-4BC5-9925-895338E62027}"/>
              </a:ext>
            </a:extLst>
          </p:cNvPr>
          <p:cNvSpPr>
            <a:spLocks noGrp="1"/>
          </p:cNvSpPr>
          <p:nvPr>
            <p:ph type="dt" sz="half" idx="10"/>
          </p:nvPr>
        </p:nvSpPr>
        <p:spPr/>
        <p:txBody>
          <a:bodyPr/>
          <a:lstStyle/>
          <a:p>
            <a:fld id="{EA7A9453-6801-4500-B21B-619AC738F9FD}" type="datetimeFigureOut">
              <a:rPr lang="en-GB" smtClean="0"/>
              <a:t>01/12/2021</a:t>
            </a:fld>
            <a:endParaRPr lang="en-GB"/>
          </a:p>
        </p:txBody>
      </p:sp>
      <p:sp>
        <p:nvSpPr>
          <p:cNvPr id="3" name="Footer Placeholder 2">
            <a:extLst>
              <a:ext uri="{FF2B5EF4-FFF2-40B4-BE49-F238E27FC236}">
                <a16:creationId xmlns:a16="http://schemas.microsoft.com/office/drawing/2014/main" id="{13EBA1F1-E08B-432E-8549-5886416EAC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0D5156-92AA-4F5F-827C-28958804E4FF}"/>
              </a:ext>
            </a:extLst>
          </p:cNvPr>
          <p:cNvSpPr>
            <a:spLocks noGrp="1"/>
          </p:cNvSpPr>
          <p:nvPr>
            <p:ph type="sldNum" sz="quarter" idx="12"/>
          </p:nvPr>
        </p:nvSpPr>
        <p:spPr/>
        <p:txBody>
          <a:bodyPr/>
          <a:lstStyle/>
          <a:p>
            <a:fld id="{8AE583CF-F352-42C4-B943-D2068828724F}" type="slidenum">
              <a:rPr lang="en-GB" smtClean="0"/>
              <a:t>‹#›</a:t>
            </a:fld>
            <a:endParaRPr lang="en-GB"/>
          </a:p>
        </p:txBody>
      </p:sp>
    </p:spTree>
    <p:extLst>
      <p:ext uri="{BB962C8B-B14F-4D97-AF65-F5344CB8AC3E}">
        <p14:creationId xmlns:p14="http://schemas.microsoft.com/office/powerpoint/2010/main" val="275602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CD72-0EB7-451E-A663-3965E788E50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E04640-27F8-4A51-A5C1-4A95896DA88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AAF587-2259-4CE1-8A1A-DDB4DD1574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4E8F7E-F9DF-4903-BEB7-CB3F8F9F13B8}"/>
              </a:ext>
            </a:extLst>
          </p:cNvPr>
          <p:cNvSpPr>
            <a:spLocks noGrp="1"/>
          </p:cNvSpPr>
          <p:nvPr>
            <p:ph type="dt" sz="half" idx="10"/>
          </p:nvPr>
        </p:nvSpPr>
        <p:spPr/>
        <p:txBody>
          <a:bodyPr/>
          <a:lstStyle/>
          <a:p>
            <a:fld id="{EA7A9453-6801-4500-B21B-619AC738F9FD}" type="datetimeFigureOut">
              <a:rPr lang="en-GB" smtClean="0"/>
              <a:t>01/12/2021</a:t>
            </a:fld>
            <a:endParaRPr lang="en-GB"/>
          </a:p>
        </p:txBody>
      </p:sp>
      <p:sp>
        <p:nvSpPr>
          <p:cNvPr id="6" name="Footer Placeholder 5">
            <a:extLst>
              <a:ext uri="{FF2B5EF4-FFF2-40B4-BE49-F238E27FC236}">
                <a16:creationId xmlns:a16="http://schemas.microsoft.com/office/drawing/2014/main" id="{94CA6E86-7717-488B-8A66-3E4398FABA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40F4B-7C84-4F77-A9AD-29ED08BAFDB9}"/>
              </a:ext>
            </a:extLst>
          </p:cNvPr>
          <p:cNvSpPr>
            <a:spLocks noGrp="1"/>
          </p:cNvSpPr>
          <p:nvPr>
            <p:ph type="sldNum" sz="quarter" idx="12"/>
          </p:nvPr>
        </p:nvSpPr>
        <p:spPr/>
        <p:txBody>
          <a:bodyPr/>
          <a:lstStyle/>
          <a:p>
            <a:fld id="{8AE583CF-F352-42C4-B943-D2068828724F}" type="slidenum">
              <a:rPr lang="en-GB" smtClean="0"/>
              <a:t>‹#›</a:t>
            </a:fld>
            <a:endParaRPr lang="en-GB"/>
          </a:p>
        </p:txBody>
      </p:sp>
    </p:spTree>
    <p:extLst>
      <p:ext uri="{BB962C8B-B14F-4D97-AF65-F5344CB8AC3E}">
        <p14:creationId xmlns:p14="http://schemas.microsoft.com/office/powerpoint/2010/main" val="173365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endParaRPr lang="en-GB"/>
          </a:p>
        </p:txBody>
      </p:sp>
      <p:sp>
        <p:nvSpPr>
          <p:cNvPr id="3" name="ตัวยึดเนื้อหา 2"/>
          <p:cNvSpPr>
            <a:spLocks noGrp="1"/>
          </p:cNvSpPr>
          <p:nvPr>
            <p:ph idx="1"/>
          </p:nvPr>
        </p:nvSpPr>
        <p:spPr/>
        <p:txBody>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GB"/>
          </a:p>
        </p:txBody>
      </p:sp>
      <p:sp>
        <p:nvSpPr>
          <p:cNvPr id="4" name="ตัวยึดวันที่ 3"/>
          <p:cNvSpPr>
            <a:spLocks noGrp="1"/>
          </p:cNvSpPr>
          <p:nvPr>
            <p:ph type="dt" sz="half" idx="10"/>
          </p:nvPr>
        </p:nvSpPr>
        <p:spPr/>
        <p:txBody>
          <a:bodyPr/>
          <a:lstStyle>
            <a:lvl1pPr>
              <a:defRPr/>
            </a:lvl1pPr>
          </a:lstStyle>
          <a:p>
            <a:pPr>
              <a:defRPr/>
            </a:pPr>
            <a:endParaRPr lang="en-GB"/>
          </a:p>
        </p:txBody>
      </p:sp>
      <p:sp>
        <p:nvSpPr>
          <p:cNvPr id="5" name="ตัวยึดท้ายกระดาษ 4"/>
          <p:cNvSpPr>
            <a:spLocks noGrp="1"/>
          </p:cNvSpPr>
          <p:nvPr>
            <p:ph type="ftr" sz="quarter" idx="11"/>
          </p:nvPr>
        </p:nvSpPr>
        <p:spPr/>
        <p:txBody>
          <a:bodyPr/>
          <a:lstStyle>
            <a:lvl1pPr>
              <a:defRPr/>
            </a:lvl1pPr>
          </a:lstStyle>
          <a:p>
            <a:pPr>
              <a:defRPr/>
            </a:pPr>
            <a:endParaRPr lang="en-GB"/>
          </a:p>
        </p:txBody>
      </p:sp>
      <p:sp>
        <p:nvSpPr>
          <p:cNvPr id="6" name="ตัวยึดหมายเลขภาพนิ่ง 5"/>
          <p:cNvSpPr>
            <a:spLocks noGrp="1"/>
          </p:cNvSpPr>
          <p:nvPr>
            <p:ph type="sldNum" sz="quarter" idx="12"/>
          </p:nvPr>
        </p:nvSpPr>
        <p:spPr/>
        <p:txBody>
          <a:bodyPr/>
          <a:lstStyle>
            <a:lvl1pPr>
              <a:defRPr/>
            </a:lvl1pPr>
          </a:lstStyle>
          <a:p>
            <a:pPr>
              <a:defRPr/>
            </a:pPr>
            <a:fld id="{80118DC2-7767-40D1-8D00-D6076DB1D9B2}" type="slidenum">
              <a:rPr lang="en-GB"/>
              <a:pPr>
                <a:defRPr/>
              </a:pPr>
              <a:t>‹#›</a:t>
            </a:fld>
            <a:endParaRPr lang="en-GB"/>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B80A-E119-4B09-9090-2932FEF4E1F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493C25-4C20-4DA8-A4D7-17FC125A3EA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A309975-9090-4AA7-95FB-E5B58C54876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7E35E9-114C-42B0-9CF9-31E86BC567C2}"/>
              </a:ext>
            </a:extLst>
          </p:cNvPr>
          <p:cNvSpPr>
            <a:spLocks noGrp="1"/>
          </p:cNvSpPr>
          <p:nvPr>
            <p:ph type="dt" sz="half" idx="10"/>
          </p:nvPr>
        </p:nvSpPr>
        <p:spPr/>
        <p:txBody>
          <a:bodyPr/>
          <a:lstStyle/>
          <a:p>
            <a:fld id="{EA7A9453-6801-4500-B21B-619AC738F9FD}" type="datetimeFigureOut">
              <a:rPr lang="en-GB" smtClean="0"/>
              <a:t>01/12/2021</a:t>
            </a:fld>
            <a:endParaRPr lang="en-GB"/>
          </a:p>
        </p:txBody>
      </p:sp>
      <p:sp>
        <p:nvSpPr>
          <p:cNvPr id="6" name="Footer Placeholder 5">
            <a:extLst>
              <a:ext uri="{FF2B5EF4-FFF2-40B4-BE49-F238E27FC236}">
                <a16:creationId xmlns:a16="http://schemas.microsoft.com/office/drawing/2014/main" id="{EF5B224C-BC35-4241-A708-B0874CCFD5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29A21E-8857-4E66-BAFA-C2E7F6B50B22}"/>
              </a:ext>
            </a:extLst>
          </p:cNvPr>
          <p:cNvSpPr>
            <a:spLocks noGrp="1"/>
          </p:cNvSpPr>
          <p:nvPr>
            <p:ph type="sldNum" sz="quarter" idx="12"/>
          </p:nvPr>
        </p:nvSpPr>
        <p:spPr/>
        <p:txBody>
          <a:bodyPr/>
          <a:lstStyle/>
          <a:p>
            <a:fld id="{8AE583CF-F352-42C4-B943-D2068828724F}" type="slidenum">
              <a:rPr lang="en-GB" smtClean="0"/>
              <a:t>‹#›</a:t>
            </a:fld>
            <a:endParaRPr lang="en-GB"/>
          </a:p>
        </p:txBody>
      </p:sp>
    </p:spTree>
    <p:extLst>
      <p:ext uri="{BB962C8B-B14F-4D97-AF65-F5344CB8AC3E}">
        <p14:creationId xmlns:p14="http://schemas.microsoft.com/office/powerpoint/2010/main" val="3468329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9E399-4B06-4940-A358-54AD76F840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390BCC-0835-4315-9231-075A45B08D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D9C2A9-3EA4-48A9-B602-1D7CDF46728D}"/>
              </a:ext>
            </a:extLst>
          </p:cNvPr>
          <p:cNvSpPr>
            <a:spLocks noGrp="1"/>
          </p:cNvSpPr>
          <p:nvPr>
            <p:ph type="dt" sz="half" idx="10"/>
          </p:nvPr>
        </p:nvSpPr>
        <p:spPr/>
        <p:txBody>
          <a:bodyPr/>
          <a:lstStyle/>
          <a:p>
            <a:fld id="{EA7A9453-6801-4500-B21B-619AC738F9FD}" type="datetimeFigureOut">
              <a:rPr lang="en-GB" smtClean="0"/>
              <a:t>01/12/2021</a:t>
            </a:fld>
            <a:endParaRPr lang="en-GB"/>
          </a:p>
        </p:txBody>
      </p:sp>
      <p:sp>
        <p:nvSpPr>
          <p:cNvPr id="5" name="Footer Placeholder 4">
            <a:extLst>
              <a:ext uri="{FF2B5EF4-FFF2-40B4-BE49-F238E27FC236}">
                <a16:creationId xmlns:a16="http://schemas.microsoft.com/office/drawing/2014/main" id="{EE8D992E-D8E2-4D00-8ECA-16586F76B8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A49651-FC9E-4D97-983B-8A1218DAC2E7}"/>
              </a:ext>
            </a:extLst>
          </p:cNvPr>
          <p:cNvSpPr>
            <a:spLocks noGrp="1"/>
          </p:cNvSpPr>
          <p:nvPr>
            <p:ph type="sldNum" sz="quarter" idx="12"/>
          </p:nvPr>
        </p:nvSpPr>
        <p:spPr/>
        <p:txBody>
          <a:bodyPr/>
          <a:lstStyle/>
          <a:p>
            <a:fld id="{8AE583CF-F352-42C4-B943-D2068828724F}" type="slidenum">
              <a:rPr lang="en-GB" smtClean="0"/>
              <a:t>‹#›</a:t>
            </a:fld>
            <a:endParaRPr lang="en-GB"/>
          </a:p>
        </p:txBody>
      </p:sp>
    </p:spTree>
    <p:extLst>
      <p:ext uri="{BB962C8B-B14F-4D97-AF65-F5344CB8AC3E}">
        <p14:creationId xmlns:p14="http://schemas.microsoft.com/office/powerpoint/2010/main" val="1214571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3F7FFD-0F8F-418A-A131-B893F27868D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59C96B-BD94-4683-81DD-9898EB8E401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1D5F93-9140-46B0-934D-689BFC1CD88D}"/>
              </a:ext>
            </a:extLst>
          </p:cNvPr>
          <p:cNvSpPr>
            <a:spLocks noGrp="1"/>
          </p:cNvSpPr>
          <p:nvPr>
            <p:ph type="dt" sz="half" idx="10"/>
          </p:nvPr>
        </p:nvSpPr>
        <p:spPr/>
        <p:txBody>
          <a:bodyPr/>
          <a:lstStyle/>
          <a:p>
            <a:fld id="{EA7A9453-6801-4500-B21B-619AC738F9FD}" type="datetimeFigureOut">
              <a:rPr lang="en-GB" smtClean="0"/>
              <a:t>01/12/2021</a:t>
            </a:fld>
            <a:endParaRPr lang="en-GB"/>
          </a:p>
        </p:txBody>
      </p:sp>
      <p:sp>
        <p:nvSpPr>
          <p:cNvPr id="5" name="Footer Placeholder 4">
            <a:extLst>
              <a:ext uri="{FF2B5EF4-FFF2-40B4-BE49-F238E27FC236}">
                <a16:creationId xmlns:a16="http://schemas.microsoft.com/office/drawing/2014/main" id="{B1B20432-6F18-4C53-995A-C5910B4AB7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89F8E4-2550-44ED-828E-E7897F3E0755}"/>
              </a:ext>
            </a:extLst>
          </p:cNvPr>
          <p:cNvSpPr>
            <a:spLocks noGrp="1"/>
          </p:cNvSpPr>
          <p:nvPr>
            <p:ph type="sldNum" sz="quarter" idx="12"/>
          </p:nvPr>
        </p:nvSpPr>
        <p:spPr/>
        <p:txBody>
          <a:bodyPr/>
          <a:lstStyle/>
          <a:p>
            <a:fld id="{8AE583CF-F352-42C4-B943-D2068828724F}" type="slidenum">
              <a:rPr lang="en-GB" smtClean="0"/>
              <a:t>‹#›</a:t>
            </a:fld>
            <a:endParaRPr lang="en-GB"/>
          </a:p>
        </p:txBody>
      </p:sp>
    </p:spTree>
    <p:extLst>
      <p:ext uri="{BB962C8B-B14F-4D97-AF65-F5344CB8AC3E}">
        <p14:creationId xmlns:p14="http://schemas.microsoft.com/office/powerpoint/2010/main" val="2593087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10E3-0230-1446-A3F8-2E481954F88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TH"/>
          </a:p>
        </p:txBody>
      </p:sp>
      <p:sp>
        <p:nvSpPr>
          <p:cNvPr id="3" name="Subtitle 2">
            <a:extLst>
              <a:ext uri="{FF2B5EF4-FFF2-40B4-BE49-F238E27FC236}">
                <a16:creationId xmlns:a16="http://schemas.microsoft.com/office/drawing/2014/main" id="{31A0E9A3-37AC-6C43-9486-2CED4643B9C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D4D95868-5A95-4F4C-A956-FC159A018A6E}"/>
              </a:ext>
            </a:extLst>
          </p:cNvPr>
          <p:cNvSpPr>
            <a:spLocks noGrp="1"/>
          </p:cNvSpPr>
          <p:nvPr>
            <p:ph type="dt" sz="half" idx="10"/>
          </p:nvPr>
        </p:nvSpPr>
        <p:spPr/>
        <p:txBody>
          <a:bodyPr/>
          <a:lstStyle/>
          <a:p>
            <a:fld id="{D56FC541-28EA-DC4C-A501-CEF34D84475C}" type="datetimeFigureOut">
              <a:rPr lang="en-TH" smtClean="0"/>
              <a:t>12/01/2021</a:t>
            </a:fld>
            <a:endParaRPr lang="en-TH"/>
          </a:p>
        </p:txBody>
      </p:sp>
      <p:sp>
        <p:nvSpPr>
          <p:cNvPr id="5" name="Footer Placeholder 4">
            <a:extLst>
              <a:ext uri="{FF2B5EF4-FFF2-40B4-BE49-F238E27FC236}">
                <a16:creationId xmlns:a16="http://schemas.microsoft.com/office/drawing/2014/main" id="{DB5BBD23-396E-C846-AEE3-DF96268D6A53}"/>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49CABC13-6B0F-634C-B24D-0995641E7AD7}"/>
              </a:ext>
            </a:extLst>
          </p:cNvPr>
          <p:cNvSpPr>
            <a:spLocks noGrp="1"/>
          </p:cNvSpPr>
          <p:nvPr>
            <p:ph type="sldNum" sz="quarter" idx="12"/>
          </p:nvPr>
        </p:nvSpPr>
        <p:spPr/>
        <p:txBody>
          <a:bodyPr/>
          <a:lstStyle/>
          <a:p>
            <a:fld id="{653C8E83-97F0-4F4A-BDD9-0132468FC3D4}" type="slidenum">
              <a:rPr lang="en-TH" smtClean="0"/>
              <a:t>‹#›</a:t>
            </a:fld>
            <a:endParaRPr lang="en-TH"/>
          </a:p>
        </p:txBody>
      </p:sp>
    </p:spTree>
    <p:extLst>
      <p:ext uri="{BB962C8B-B14F-4D97-AF65-F5344CB8AC3E}">
        <p14:creationId xmlns:p14="http://schemas.microsoft.com/office/powerpoint/2010/main" val="348699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9A28-5945-E54C-9A09-705D4F97EA6B}"/>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4606E86-E17A-5447-84D9-99B8221C09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C13279E-3FD2-3547-A5BA-7171859EF679}"/>
              </a:ext>
            </a:extLst>
          </p:cNvPr>
          <p:cNvSpPr>
            <a:spLocks noGrp="1"/>
          </p:cNvSpPr>
          <p:nvPr>
            <p:ph type="dt" sz="half" idx="10"/>
          </p:nvPr>
        </p:nvSpPr>
        <p:spPr/>
        <p:txBody>
          <a:bodyPr/>
          <a:lstStyle/>
          <a:p>
            <a:fld id="{D56FC541-28EA-DC4C-A501-CEF34D84475C}" type="datetimeFigureOut">
              <a:rPr lang="en-TH" smtClean="0"/>
              <a:t>12/01/2021</a:t>
            </a:fld>
            <a:endParaRPr lang="en-TH"/>
          </a:p>
        </p:txBody>
      </p:sp>
      <p:sp>
        <p:nvSpPr>
          <p:cNvPr id="5" name="Footer Placeholder 4">
            <a:extLst>
              <a:ext uri="{FF2B5EF4-FFF2-40B4-BE49-F238E27FC236}">
                <a16:creationId xmlns:a16="http://schemas.microsoft.com/office/drawing/2014/main" id="{65531979-9109-8543-868E-FEF41626BE9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28F6BC5C-1752-5647-8C34-650D9436ABE0}"/>
              </a:ext>
            </a:extLst>
          </p:cNvPr>
          <p:cNvSpPr>
            <a:spLocks noGrp="1"/>
          </p:cNvSpPr>
          <p:nvPr>
            <p:ph type="sldNum" sz="quarter" idx="12"/>
          </p:nvPr>
        </p:nvSpPr>
        <p:spPr/>
        <p:txBody>
          <a:bodyPr/>
          <a:lstStyle/>
          <a:p>
            <a:fld id="{653C8E83-97F0-4F4A-BDD9-0132468FC3D4}" type="slidenum">
              <a:rPr lang="en-TH" smtClean="0"/>
              <a:t>‹#›</a:t>
            </a:fld>
            <a:endParaRPr lang="en-TH"/>
          </a:p>
        </p:txBody>
      </p:sp>
    </p:spTree>
    <p:extLst>
      <p:ext uri="{BB962C8B-B14F-4D97-AF65-F5344CB8AC3E}">
        <p14:creationId xmlns:p14="http://schemas.microsoft.com/office/powerpoint/2010/main" val="1119480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DE932-EE83-CD43-BD9E-565F8139937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95623330-C345-744C-BE6E-01681BD3E51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F9890D-DF4D-0149-8CDF-0EEB5C46E8F2}"/>
              </a:ext>
            </a:extLst>
          </p:cNvPr>
          <p:cNvSpPr>
            <a:spLocks noGrp="1"/>
          </p:cNvSpPr>
          <p:nvPr>
            <p:ph type="dt" sz="half" idx="10"/>
          </p:nvPr>
        </p:nvSpPr>
        <p:spPr/>
        <p:txBody>
          <a:bodyPr/>
          <a:lstStyle/>
          <a:p>
            <a:fld id="{D56FC541-28EA-DC4C-A501-CEF34D84475C}" type="datetimeFigureOut">
              <a:rPr lang="en-TH" smtClean="0"/>
              <a:t>12/01/2021</a:t>
            </a:fld>
            <a:endParaRPr lang="en-TH"/>
          </a:p>
        </p:txBody>
      </p:sp>
      <p:sp>
        <p:nvSpPr>
          <p:cNvPr id="5" name="Footer Placeholder 4">
            <a:extLst>
              <a:ext uri="{FF2B5EF4-FFF2-40B4-BE49-F238E27FC236}">
                <a16:creationId xmlns:a16="http://schemas.microsoft.com/office/drawing/2014/main" id="{AECDBCDD-000C-3740-B2A9-8124825C2AB0}"/>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BDB938A9-E7D0-1A4D-A349-6630553CA437}"/>
              </a:ext>
            </a:extLst>
          </p:cNvPr>
          <p:cNvSpPr>
            <a:spLocks noGrp="1"/>
          </p:cNvSpPr>
          <p:nvPr>
            <p:ph type="sldNum" sz="quarter" idx="12"/>
          </p:nvPr>
        </p:nvSpPr>
        <p:spPr/>
        <p:txBody>
          <a:bodyPr/>
          <a:lstStyle/>
          <a:p>
            <a:fld id="{653C8E83-97F0-4F4A-BDD9-0132468FC3D4}" type="slidenum">
              <a:rPr lang="en-TH" smtClean="0"/>
              <a:t>‹#›</a:t>
            </a:fld>
            <a:endParaRPr lang="en-TH"/>
          </a:p>
        </p:txBody>
      </p:sp>
    </p:spTree>
    <p:extLst>
      <p:ext uri="{BB962C8B-B14F-4D97-AF65-F5344CB8AC3E}">
        <p14:creationId xmlns:p14="http://schemas.microsoft.com/office/powerpoint/2010/main" val="2919205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14A6-B74D-C14C-A421-2B1F8BCD137C}"/>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2D1588C-5DC0-B24B-9F81-2DE7296B170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43B6DEF3-C653-CB4B-BE4D-42DA1F312B1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6685FF84-26D0-DD4C-AC0E-9A4BA937E2B8}"/>
              </a:ext>
            </a:extLst>
          </p:cNvPr>
          <p:cNvSpPr>
            <a:spLocks noGrp="1"/>
          </p:cNvSpPr>
          <p:nvPr>
            <p:ph type="dt" sz="half" idx="10"/>
          </p:nvPr>
        </p:nvSpPr>
        <p:spPr/>
        <p:txBody>
          <a:bodyPr/>
          <a:lstStyle/>
          <a:p>
            <a:fld id="{D56FC541-28EA-DC4C-A501-CEF34D84475C}" type="datetimeFigureOut">
              <a:rPr lang="en-TH" smtClean="0"/>
              <a:t>12/01/2021</a:t>
            </a:fld>
            <a:endParaRPr lang="en-TH"/>
          </a:p>
        </p:txBody>
      </p:sp>
      <p:sp>
        <p:nvSpPr>
          <p:cNvPr id="6" name="Footer Placeholder 5">
            <a:extLst>
              <a:ext uri="{FF2B5EF4-FFF2-40B4-BE49-F238E27FC236}">
                <a16:creationId xmlns:a16="http://schemas.microsoft.com/office/drawing/2014/main" id="{D9E1362E-E081-674D-AC4F-D3B6467700E3}"/>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CFEA3EFE-7A00-0B44-8007-3C80141BA3B2}"/>
              </a:ext>
            </a:extLst>
          </p:cNvPr>
          <p:cNvSpPr>
            <a:spLocks noGrp="1"/>
          </p:cNvSpPr>
          <p:nvPr>
            <p:ph type="sldNum" sz="quarter" idx="12"/>
          </p:nvPr>
        </p:nvSpPr>
        <p:spPr/>
        <p:txBody>
          <a:bodyPr/>
          <a:lstStyle/>
          <a:p>
            <a:fld id="{653C8E83-97F0-4F4A-BDD9-0132468FC3D4}" type="slidenum">
              <a:rPr lang="en-TH" smtClean="0"/>
              <a:t>‹#›</a:t>
            </a:fld>
            <a:endParaRPr lang="en-TH"/>
          </a:p>
        </p:txBody>
      </p:sp>
    </p:spTree>
    <p:extLst>
      <p:ext uri="{BB962C8B-B14F-4D97-AF65-F5344CB8AC3E}">
        <p14:creationId xmlns:p14="http://schemas.microsoft.com/office/powerpoint/2010/main" val="175040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2772D-29DF-7942-864A-1653A9DF777B}"/>
              </a:ext>
            </a:extLst>
          </p:cNvPr>
          <p:cNvSpPr>
            <a:spLocks noGrp="1"/>
          </p:cNvSpPr>
          <p:nvPr>
            <p:ph type="title"/>
          </p:nvPr>
        </p:nvSpPr>
        <p:spPr>
          <a:xfrm>
            <a:off x="629841" y="365126"/>
            <a:ext cx="78867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088CF03-0F66-0249-8DB1-0F53B3D266A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8259D3B-11DB-514F-BEE9-E04A447C37A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F01DC476-7544-0B4D-9EBA-957B4590FE1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1BB658B-93BA-3A48-A0F7-2E64BD7D0E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9BF7218B-B3FB-2843-9164-B7FDC29BCD95}"/>
              </a:ext>
            </a:extLst>
          </p:cNvPr>
          <p:cNvSpPr>
            <a:spLocks noGrp="1"/>
          </p:cNvSpPr>
          <p:nvPr>
            <p:ph type="dt" sz="half" idx="10"/>
          </p:nvPr>
        </p:nvSpPr>
        <p:spPr/>
        <p:txBody>
          <a:bodyPr/>
          <a:lstStyle/>
          <a:p>
            <a:fld id="{D56FC541-28EA-DC4C-A501-CEF34D84475C}" type="datetimeFigureOut">
              <a:rPr lang="en-TH" smtClean="0"/>
              <a:t>12/01/2021</a:t>
            </a:fld>
            <a:endParaRPr lang="en-TH"/>
          </a:p>
        </p:txBody>
      </p:sp>
      <p:sp>
        <p:nvSpPr>
          <p:cNvPr id="8" name="Footer Placeholder 7">
            <a:extLst>
              <a:ext uri="{FF2B5EF4-FFF2-40B4-BE49-F238E27FC236}">
                <a16:creationId xmlns:a16="http://schemas.microsoft.com/office/drawing/2014/main" id="{180ABEEA-B17C-4A46-8463-7082053B2E0B}"/>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6AFEB1B2-5878-2144-93E4-484A6DEFE0D8}"/>
              </a:ext>
            </a:extLst>
          </p:cNvPr>
          <p:cNvSpPr>
            <a:spLocks noGrp="1"/>
          </p:cNvSpPr>
          <p:nvPr>
            <p:ph type="sldNum" sz="quarter" idx="12"/>
          </p:nvPr>
        </p:nvSpPr>
        <p:spPr/>
        <p:txBody>
          <a:bodyPr/>
          <a:lstStyle/>
          <a:p>
            <a:fld id="{653C8E83-97F0-4F4A-BDD9-0132468FC3D4}" type="slidenum">
              <a:rPr lang="en-TH" smtClean="0"/>
              <a:t>‹#›</a:t>
            </a:fld>
            <a:endParaRPr lang="en-TH"/>
          </a:p>
        </p:txBody>
      </p:sp>
    </p:spTree>
    <p:extLst>
      <p:ext uri="{BB962C8B-B14F-4D97-AF65-F5344CB8AC3E}">
        <p14:creationId xmlns:p14="http://schemas.microsoft.com/office/powerpoint/2010/main" val="3278212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01942-6B37-844A-AF62-9F4EFF555558}"/>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8DD4BF57-C60E-7748-8B52-9BB44DD2EB2E}"/>
              </a:ext>
            </a:extLst>
          </p:cNvPr>
          <p:cNvSpPr>
            <a:spLocks noGrp="1"/>
          </p:cNvSpPr>
          <p:nvPr>
            <p:ph type="dt" sz="half" idx="10"/>
          </p:nvPr>
        </p:nvSpPr>
        <p:spPr/>
        <p:txBody>
          <a:bodyPr/>
          <a:lstStyle/>
          <a:p>
            <a:fld id="{D56FC541-28EA-DC4C-A501-CEF34D84475C}" type="datetimeFigureOut">
              <a:rPr lang="en-TH" smtClean="0"/>
              <a:t>12/01/2021</a:t>
            </a:fld>
            <a:endParaRPr lang="en-TH"/>
          </a:p>
        </p:txBody>
      </p:sp>
      <p:sp>
        <p:nvSpPr>
          <p:cNvPr id="4" name="Footer Placeholder 3">
            <a:extLst>
              <a:ext uri="{FF2B5EF4-FFF2-40B4-BE49-F238E27FC236}">
                <a16:creationId xmlns:a16="http://schemas.microsoft.com/office/drawing/2014/main" id="{6EB7EA17-8BB2-9B4C-861A-EA365A843E7D}"/>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65351B76-B6E0-9A4F-B341-9BF7EF23DDB2}"/>
              </a:ext>
            </a:extLst>
          </p:cNvPr>
          <p:cNvSpPr>
            <a:spLocks noGrp="1"/>
          </p:cNvSpPr>
          <p:nvPr>
            <p:ph type="sldNum" sz="quarter" idx="12"/>
          </p:nvPr>
        </p:nvSpPr>
        <p:spPr/>
        <p:txBody>
          <a:bodyPr/>
          <a:lstStyle/>
          <a:p>
            <a:fld id="{653C8E83-97F0-4F4A-BDD9-0132468FC3D4}" type="slidenum">
              <a:rPr lang="en-TH" smtClean="0"/>
              <a:t>‹#›</a:t>
            </a:fld>
            <a:endParaRPr lang="en-TH"/>
          </a:p>
        </p:txBody>
      </p:sp>
    </p:spTree>
    <p:extLst>
      <p:ext uri="{BB962C8B-B14F-4D97-AF65-F5344CB8AC3E}">
        <p14:creationId xmlns:p14="http://schemas.microsoft.com/office/powerpoint/2010/main" val="3488457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67764E-9BAB-5A46-B1BD-F9E7580A93C1}"/>
              </a:ext>
            </a:extLst>
          </p:cNvPr>
          <p:cNvSpPr>
            <a:spLocks noGrp="1"/>
          </p:cNvSpPr>
          <p:nvPr>
            <p:ph type="dt" sz="half" idx="10"/>
          </p:nvPr>
        </p:nvSpPr>
        <p:spPr/>
        <p:txBody>
          <a:bodyPr/>
          <a:lstStyle/>
          <a:p>
            <a:fld id="{D56FC541-28EA-DC4C-A501-CEF34D84475C}" type="datetimeFigureOut">
              <a:rPr lang="en-TH" smtClean="0"/>
              <a:t>12/01/2021</a:t>
            </a:fld>
            <a:endParaRPr lang="en-TH"/>
          </a:p>
        </p:txBody>
      </p:sp>
      <p:sp>
        <p:nvSpPr>
          <p:cNvPr id="3" name="Footer Placeholder 2">
            <a:extLst>
              <a:ext uri="{FF2B5EF4-FFF2-40B4-BE49-F238E27FC236}">
                <a16:creationId xmlns:a16="http://schemas.microsoft.com/office/drawing/2014/main" id="{8FE15F78-DD19-A040-92B0-7DB5EFE8AC94}"/>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1B7D35B4-9F88-3A4B-BA3F-549DEC4FF341}"/>
              </a:ext>
            </a:extLst>
          </p:cNvPr>
          <p:cNvSpPr>
            <a:spLocks noGrp="1"/>
          </p:cNvSpPr>
          <p:nvPr>
            <p:ph type="sldNum" sz="quarter" idx="12"/>
          </p:nvPr>
        </p:nvSpPr>
        <p:spPr/>
        <p:txBody>
          <a:bodyPr/>
          <a:lstStyle/>
          <a:p>
            <a:fld id="{653C8E83-97F0-4F4A-BDD9-0132468FC3D4}" type="slidenum">
              <a:rPr lang="en-TH" smtClean="0"/>
              <a:t>‹#›</a:t>
            </a:fld>
            <a:endParaRPr lang="en-TH"/>
          </a:p>
        </p:txBody>
      </p:sp>
    </p:spTree>
    <p:extLst>
      <p:ext uri="{BB962C8B-B14F-4D97-AF65-F5344CB8AC3E}">
        <p14:creationId xmlns:p14="http://schemas.microsoft.com/office/powerpoint/2010/main" val="96792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a:t>คลิกเพื่อแก้ไขลักษณะชื่อเรื่องต้นแบบ</a:t>
            </a:r>
            <a:endParaRPr lang="en-GB"/>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a:t>คลิกเพื่อแก้ไขลักษณะของข้อความต้นแบบ</a:t>
            </a:r>
          </a:p>
        </p:txBody>
      </p:sp>
      <p:sp>
        <p:nvSpPr>
          <p:cNvPr id="4" name="ตัวยึดวันที่ 3"/>
          <p:cNvSpPr>
            <a:spLocks noGrp="1"/>
          </p:cNvSpPr>
          <p:nvPr>
            <p:ph type="dt" sz="half" idx="10"/>
          </p:nvPr>
        </p:nvSpPr>
        <p:spPr/>
        <p:txBody>
          <a:bodyPr/>
          <a:lstStyle>
            <a:lvl1pPr>
              <a:defRPr/>
            </a:lvl1pPr>
          </a:lstStyle>
          <a:p>
            <a:pPr>
              <a:defRPr/>
            </a:pPr>
            <a:endParaRPr lang="en-GB"/>
          </a:p>
        </p:txBody>
      </p:sp>
      <p:sp>
        <p:nvSpPr>
          <p:cNvPr id="5" name="ตัวยึดท้ายกระดาษ 4"/>
          <p:cNvSpPr>
            <a:spLocks noGrp="1"/>
          </p:cNvSpPr>
          <p:nvPr>
            <p:ph type="ftr" sz="quarter" idx="11"/>
          </p:nvPr>
        </p:nvSpPr>
        <p:spPr/>
        <p:txBody>
          <a:bodyPr/>
          <a:lstStyle>
            <a:lvl1pPr>
              <a:defRPr/>
            </a:lvl1pPr>
          </a:lstStyle>
          <a:p>
            <a:pPr>
              <a:defRPr/>
            </a:pPr>
            <a:endParaRPr lang="en-GB"/>
          </a:p>
        </p:txBody>
      </p:sp>
      <p:sp>
        <p:nvSpPr>
          <p:cNvPr id="6" name="ตัวยึดหมายเลขภาพนิ่ง 5"/>
          <p:cNvSpPr>
            <a:spLocks noGrp="1"/>
          </p:cNvSpPr>
          <p:nvPr>
            <p:ph type="sldNum" sz="quarter" idx="12"/>
          </p:nvPr>
        </p:nvSpPr>
        <p:spPr/>
        <p:txBody>
          <a:bodyPr/>
          <a:lstStyle>
            <a:lvl1pPr>
              <a:defRPr/>
            </a:lvl1pPr>
          </a:lstStyle>
          <a:p>
            <a:pPr>
              <a:defRPr/>
            </a:pPr>
            <a:fld id="{66DF3F5B-51A1-482D-A20A-F6C6540F8EAE}" type="slidenum">
              <a:rPr lang="en-GB"/>
              <a:pPr>
                <a:defRPr/>
              </a:pPr>
              <a:t>‹#›</a:t>
            </a:fld>
            <a:endParaRPr lang="en-GB"/>
          </a:p>
        </p:txBody>
      </p:sp>
    </p:spTree>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608F6-DD99-0442-B7FB-F9E0DED8B5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BD80E742-3B3A-B84F-BD32-A01FEA99BCB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B72682C4-8488-D346-B227-301E2B25D0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B5F6C8C-1ACF-F449-AF55-4862BD250EB8}"/>
              </a:ext>
            </a:extLst>
          </p:cNvPr>
          <p:cNvSpPr>
            <a:spLocks noGrp="1"/>
          </p:cNvSpPr>
          <p:nvPr>
            <p:ph type="dt" sz="half" idx="10"/>
          </p:nvPr>
        </p:nvSpPr>
        <p:spPr/>
        <p:txBody>
          <a:bodyPr/>
          <a:lstStyle/>
          <a:p>
            <a:fld id="{D56FC541-28EA-DC4C-A501-CEF34D84475C}" type="datetimeFigureOut">
              <a:rPr lang="en-TH" smtClean="0"/>
              <a:t>12/01/2021</a:t>
            </a:fld>
            <a:endParaRPr lang="en-TH"/>
          </a:p>
        </p:txBody>
      </p:sp>
      <p:sp>
        <p:nvSpPr>
          <p:cNvPr id="6" name="Footer Placeholder 5">
            <a:extLst>
              <a:ext uri="{FF2B5EF4-FFF2-40B4-BE49-F238E27FC236}">
                <a16:creationId xmlns:a16="http://schemas.microsoft.com/office/drawing/2014/main" id="{276AC524-A826-414F-9111-331274994F49}"/>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31D9F277-7A78-CB4B-8390-E62B3CD96B5A}"/>
              </a:ext>
            </a:extLst>
          </p:cNvPr>
          <p:cNvSpPr>
            <a:spLocks noGrp="1"/>
          </p:cNvSpPr>
          <p:nvPr>
            <p:ph type="sldNum" sz="quarter" idx="12"/>
          </p:nvPr>
        </p:nvSpPr>
        <p:spPr/>
        <p:txBody>
          <a:bodyPr/>
          <a:lstStyle/>
          <a:p>
            <a:fld id="{653C8E83-97F0-4F4A-BDD9-0132468FC3D4}" type="slidenum">
              <a:rPr lang="en-TH" smtClean="0"/>
              <a:t>‹#›</a:t>
            </a:fld>
            <a:endParaRPr lang="en-TH"/>
          </a:p>
        </p:txBody>
      </p:sp>
    </p:spTree>
    <p:extLst>
      <p:ext uri="{BB962C8B-B14F-4D97-AF65-F5344CB8AC3E}">
        <p14:creationId xmlns:p14="http://schemas.microsoft.com/office/powerpoint/2010/main" val="42809998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268A-5E3A-9D4C-ACF2-66CA3022873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A29D4D55-4FA4-3A49-9737-7901D644CCA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TH"/>
          </a:p>
        </p:txBody>
      </p:sp>
      <p:sp>
        <p:nvSpPr>
          <p:cNvPr id="4" name="Text Placeholder 3">
            <a:extLst>
              <a:ext uri="{FF2B5EF4-FFF2-40B4-BE49-F238E27FC236}">
                <a16:creationId xmlns:a16="http://schemas.microsoft.com/office/drawing/2014/main" id="{3D5567AF-811E-A94F-A46A-4B54265CD1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DD378B-D322-874D-B376-B12451061288}"/>
              </a:ext>
            </a:extLst>
          </p:cNvPr>
          <p:cNvSpPr>
            <a:spLocks noGrp="1"/>
          </p:cNvSpPr>
          <p:nvPr>
            <p:ph type="dt" sz="half" idx="10"/>
          </p:nvPr>
        </p:nvSpPr>
        <p:spPr/>
        <p:txBody>
          <a:bodyPr/>
          <a:lstStyle/>
          <a:p>
            <a:fld id="{D56FC541-28EA-DC4C-A501-CEF34D84475C}" type="datetimeFigureOut">
              <a:rPr lang="en-TH" smtClean="0"/>
              <a:t>12/01/2021</a:t>
            </a:fld>
            <a:endParaRPr lang="en-TH"/>
          </a:p>
        </p:txBody>
      </p:sp>
      <p:sp>
        <p:nvSpPr>
          <p:cNvPr id="6" name="Footer Placeholder 5">
            <a:extLst>
              <a:ext uri="{FF2B5EF4-FFF2-40B4-BE49-F238E27FC236}">
                <a16:creationId xmlns:a16="http://schemas.microsoft.com/office/drawing/2014/main" id="{FDEE55D8-1BF5-D84A-B931-54CFB14F5AB3}"/>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F3396797-4135-5149-B59B-C965415143BD}"/>
              </a:ext>
            </a:extLst>
          </p:cNvPr>
          <p:cNvSpPr>
            <a:spLocks noGrp="1"/>
          </p:cNvSpPr>
          <p:nvPr>
            <p:ph type="sldNum" sz="quarter" idx="12"/>
          </p:nvPr>
        </p:nvSpPr>
        <p:spPr/>
        <p:txBody>
          <a:bodyPr/>
          <a:lstStyle/>
          <a:p>
            <a:fld id="{653C8E83-97F0-4F4A-BDD9-0132468FC3D4}" type="slidenum">
              <a:rPr lang="en-TH" smtClean="0"/>
              <a:t>‹#›</a:t>
            </a:fld>
            <a:endParaRPr lang="en-TH"/>
          </a:p>
        </p:txBody>
      </p:sp>
    </p:spTree>
    <p:extLst>
      <p:ext uri="{BB962C8B-B14F-4D97-AF65-F5344CB8AC3E}">
        <p14:creationId xmlns:p14="http://schemas.microsoft.com/office/powerpoint/2010/main" val="724557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40A3-27F6-BB4B-9700-8426A5385304}"/>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34F6D45E-59A4-194B-A528-706CF4305D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60C30EAD-3402-0647-A4FC-7C8057697EB3}"/>
              </a:ext>
            </a:extLst>
          </p:cNvPr>
          <p:cNvSpPr>
            <a:spLocks noGrp="1"/>
          </p:cNvSpPr>
          <p:nvPr>
            <p:ph type="dt" sz="half" idx="10"/>
          </p:nvPr>
        </p:nvSpPr>
        <p:spPr/>
        <p:txBody>
          <a:bodyPr/>
          <a:lstStyle/>
          <a:p>
            <a:fld id="{D56FC541-28EA-DC4C-A501-CEF34D84475C}" type="datetimeFigureOut">
              <a:rPr lang="en-TH" smtClean="0"/>
              <a:t>12/01/2021</a:t>
            </a:fld>
            <a:endParaRPr lang="en-TH"/>
          </a:p>
        </p:txBody>
      </p:sp>
      <p:sp>
        <p:nvSpPr>
          <p:cNvPr id="5" name="Footer Placeholder 4">
            <a:extLst>
              <a:ext uri="{FF2B5EF4-FFF2-40B4-BE49-F238E27FC236}">
                <a16:creationId xmlns:a16="http://schemas.microsoft.com/office/drawing/2014/main" id="{F9CC2841-1EB5-1547-A400-850174184C9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A3E5500-E674-FB46-A5C3-89ABC0441A01}"/>
              </a:ext>
            </a:extLst>
          </p:cNvPr>
          <p:cNvSpPr>
            <a:spLocks noGrp="1"/>
          </p:cNvSpPr>
          <p:nvPr>
            <p:ph type="sldNum" sz="quarter" idx="12"/>
          </p:nvPr>
        </p:nvSpPr>
        <p:spPr/>
        <p:txBody>
          <a:bodyPr/>
          <a:lstStyle/>
          <a:p>
            <a:fld id="{653C8E83-97F0-4F4A-BDD9-0132468FC3D4}" type="slidenum">
              <a:rPr lang="en-TH" smtClean="0"/>
              <a:t>‹#›</a:t>
            </a:fld>
            <a:endParaRPr lang="en-TH"/>
          </a:p>
        </p:txBody>
      </p:sp>
    </p:spTree>
    <p:extLst>
      <p:ext uri="{BB962C8B-B14F-4D97-AF65-F5344CB8AC3E}">
        <p14:creationId xmlns:p14="http://schemas.microsoft.com/office/powerpoint/2010/main" val="321930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F616C-7F57-6148-8B89-7BFCD442250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A6FCD73D-84C6-E249-AB3F-35DDEFEF65F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F535CD65-63CD-2E44-A852-5F30F2B5FBBF}"/>
              </a:ext>
            </a:extLst>
          </p:cNvPr>
          <p:cNvSpPr>
            <a:spLocks noGrp="1"/>
          </p:cNvSpPr>
          <p:nvPr>
            <p:ph type="dt" sz="half" idx="10"/>
          </p:nvPr>
        </p:nvSpPr>
        <p:spPr/>
        <p:txBody>
          <a:bodyPr/>
          <a:lstStyle/>
          <a:p>
            <a:fld id="{D56FC541-28EA-DC4C-A501-CEF34D84475C}" type="datetimeFigureOut">
              <a:rPr lang="en-TH" smtClean="0"/>
              <a:t>12/01/2021</a:t>
            </a:fld>
            <a:endParaRPr lang="en-TH"/>
          </a:p>
        </p:txBody>
      </p:sp>
      <p:sp>
        <p:nvSpPr>
          <p:cNvPr id="5" name="Footer Placeholder 4">
            <a:extLst>
              <a:ext uri="{FF2B5EF4-FFF2-40B4-BE49-F238E27FC236}">
                <a16:creationId xmlns:a16="http://schemas.microsoft.com/office/drawing/2014/main" id="{695B17C7-A537-0143-A055-737432DCAEFE}"/>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5889402-89C9-A74B-8516-048ACD218CC8}"/>
              </a:ext>
            </a:extLst>
          </p:cNvPr>
          <p:cNvSpPr>
            <a:spLocks noGrp="1"/>
          </p:cNvSpPr>
          <p:nvPr>
            <p:ph type="sldNum" sz="quarter" idx="12"/>
          </p:nvPr>
        </p:nvSpPr>
        <p:spPr/>
        <p:txBody>
          <a:bodyPr/>
          <a:lstStyle/>
          <a:p>
            <a:fld id="{653C8E83-97F0-4F4A-BDD9-0132468FC3D4}" type="slidenum">
              <a:rPr lang="en-TH" smtClean="0"/>
              <a:t>‹#›</a:t>
            </a:fld>
            <a:endParaRPr lang="en-TH"/>
          </a:p>
        </p:txBody>
      </p:sp>
    </p:spTree>
    <p:extLst>
      <p:ext uri="{BB962C8B-B14F-4D97-AF65-F5344CB8AC3E}">
        <p14:creationId xmlns:p14="http://schemas.microsoft.com/office/powerpoint/2010/main" val="4264097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a:xfrm>
            <a:off x="628650" y="590412"/>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75493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endParaRPr lang="en-GB"/>
          </a:p>
        </p:txBody>
      </p:sp>
      <p:sp>
        <p:nvSpPr>
          <p:cNvPr id="3" name="ตัวยึด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GB"/>
          </a:p>
        </p:txBody>
      </p:sp>
      <p:sp>
        <p:nvSpPr>
          <p:cNvPr id="4" name="ตัวยึด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GB"/>
          </a:p>
        </p:txBody>
      </p:sp>
      <p:sp>
        <p:nvSpPr>
          <p:cNvPr id="5" name="ตัวยึดวันที่ 3"/>
          <p:cNvSpPr>
            <a:spLocks noGrp="1"/>
          </p:cNvSpPr>
          <p:nvPr>
            <p:ph type="dt" sz="half" idx="10"/>
          </p:nvPr>
        </p:nvSpPr>
        <p:spPr/>
        <p:txBody>
          <a:bodyPr/>
          <a:lstStyle>
            <a:lvl1pPr>
              <a:defRPr/>
            </a:lvl1pPr>
          </a:lstStyle>
          <a:p>
            <a:pPr>
              <a:defRPr/>
            </a:pPr>
            <a:endParaRPr lang="en-GB"/>
          </a:p>
        </p:txBody>
      </p:sp>
      <p:sp>
        <p:nvSpPr>
          <p:cNvPr id="6" name="ตัวยึดท้ายกระดาษ 4"/>
          <p:cNvSpPr>
            <a:spLocks noGrp="1"/>
          </p:cNvSpPr>
          <p:nvPr>
            <p:ph type="ftr" sz="quarter" idx="11"/>
          </p:nvPr>
        </p:nvSpPr>
        <p:spPr/>
        <p:txBody>
          <a:bodyPr/>
          <a:lstStyle>
            <a:lvl1pPr>
              <a:defRPr/>
            </a:lvl1pPr>
          </a:lstStyle>
          <a:p>
            <a:pPr>
              <a:defRPr/>
            </a:pPr>
            <a:endParaRPr lang="en-GB"/>
          </a:p>
        </p:txBody>
      </p:sp>
      <p:sp>
        <p:nvSpPr>
          <p:cNvPr id="7" name="ตัวยึดหมายเลขภาพนิ่ง 5"/>
          <p:cNvSpPr>
            <a:spLocks noGrp="1"/>
          </p:cNvSpPr>
          <p:nvPr>
            <p:ph type="sldNum" sz="quarter" idx="12"/>
          </p:nvPr>
        </p:nvSpPr>
        <p:spPr/>
        <p:txBody>
          <a:bodyPr/>
          <a:lstStyle>
            <a:lvl1pPr>
              <a:defRPr/>
            </a:lvl1pPr>
          </a:lstStyle>
          <a:p>
            <a:pPr>
              <a:defRPr/>
            </a:pPr>
            <a:fld id="{B8D0DB80-9247-4E06-AC1A-4F3BE4A2A7BE}" type="slidenum">
              <a:rPr lang="en-GB"/>
              <a:pPr>
                <a:defRPr/>
              </a:pPr>
              <a:t>‹#›</a:t>
            </a:fld>
            <a:endParaRPr lang="en-GB"/>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a:t>คลิกเพื่อแก้ไขลักษณะชื่อเรื่องต้นแบบ</a:t>
            </a:r>
            <a:endParaRPr lang="en-GB"/>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GB"/>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GB"/>
          </a:p>
        </p:txBody>
      </p:sp>
      <p:sp>
        <p:nvSpPr>
          <p:cNvPr id="7" name="ตัวยึดวันที่ 3"/>
          <p:cNvSpPr>
            <a:spLocks noGrp="1"/>
          </p:cNvSpPr>
          <p:nvPr>
            <p:ph type="dt" sz="half" idx="10"/>
          </p:nvPr>
        </p:nvSpPr>
        <p:spPr/>
        <p:txBody>
          <a:bodyPr/>
          <a:lstStyle>
            <a:lvl1pPr>
              <a:defRPr/>
            </a:lvl1pPr>
          </a:lstStyle>
          <a:p>
            <a:pPr>
              <a:defRPr/>
            </a:pPr>
            <a:endParaRPr lang="en-GB"/>
          </a:p>
        </p:txBody>
      </p:sp>
      <p:sp>
        <p:nvSpPr>
          <p:cNvPr id="8" name="ตัวยึดท้ายกระดาษ 4"/>
          <p:cNvSpPr>
            <a:spLocks noGrp="1"/>
          </p:cNvSpPr>
          <p:nvPr>
            <p:ph type="ftr" sz="quarter" idx="11"/>
          </p:nvPr>
        </p:nvSpPr>
        <p:spPr/>
        <p:txBody>
          <a:bodyPr/>
          <a:lstStyle>
            <a:lvl1pPr>
              <a:defRPr/>
            </a:lvl1pPr>
          </a:lstStyle>
          <a:p>
            <a:pPr>
              <a:defRPr/>
            </a:pPr>
            <a:endParaRPr lang="en-GB"/>
          </a:p>
        </p:txBody>
      </p:sp>
      <p:sp>
        <p:nvSpPr>
          <p:cNvPr id="9" name="ตัวยึดหมายเลขภาพนิ่ง 5"/>
          <p:cNvSpPr>
            <a:spLocks noGrp="1"/>
          </p:cNvSpPr>
          <p:nvPr>
            <p:ph type="sldNum" sz="quarter" idx="12"/>
          </p:nvPr>
        </p:nvSpPr>
        <p:spPr/>
        <p:txBody>
          <a:bodyPr/>
          <a:lstStyle>
            <a:lvl1pPr>
              <a:defRPr/>
            </a:lvl1pPr>
          </a:lstStyle>
          <a:p>
            <a:pPr>
              <a:defRPr/>
            </a:pPr>
            <a:fld id="{B491955E-1051-4BD0-A502-B97297C9F19D}" type="slidenum">
              <a:rPr lang="en-GB"/>
              <a:pPr>
                <a:defRPr/>
              </a:pPr>
              <a:t>‹#›</a:t>
            </a:fld>
            <a:endParaRPr lang="en-GB"/>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คลิกเพื่อแก้ไขลักษณะชื่อเรื่องต้นแบบ</a:t>
            </a:r>
            <a:endParaRPr lang="en-GB"/>
          </a:p>
        </p:txBody>
      </p:sp>
      <p:sp>
        <p:nvSpPr>
          <p:cNvPr id="3" name="ตัวยึดวันที่ 3"/>
          <p:cNvSpPr>
            <a:spLocks noGrp="1"/>
          </p:cNvSpPr>
          <p:nvPr>
            <p:ph type="dt" sz="half" idx="10"/>
          </p:nvPr>
        </p:nvSpPr>
        <p:spPr/>
        <p:txBody>
          <a:bodyPr/>
          <a:lstStyle>
            <a:lvl1pPr>
              <a:defRPr/>
            </a:lvl1pPr>
          </a:lstStyle>
          <a:p>
            <a:pPr>
              <a:defRPr/>
            </a:pPr>
            <a:endParaRPr lang="en-GB"/>
          </a:p>
        </p:txBody>
      </p:sp>
      <p:sp>
        <p:nvSpPr>
          <p:cNvPr id="4" name="ตัวยึดท้ายกระดาษ 4"/>
          <p:cNvSpPr>
            <a:spLocks noGrp="1"/>
          </p:cNvSpPr>
          <p:nvPr>
            <p:ph type="ftr" sz="quarter" idx="11"/>
          </p:nvPr>
        </p:nvSpPr>
        <p:spPr/>
        <p:txBody>
          <a:bodyPr/>
          <a:lstStyle>
            <a:lvl1pPr>
              <a:defRPr/>
            </a:lvl1pPr>
          </a:lstStyle>
          <a:p>
            <a:pPr>
              <a:defRPr/>
            </a:pPr>
            <a:endParaRPr lang="en-GB"/>
          </a:p>
        </p:txBody>
      </p:sp>
      <p:sp>
        <p:nvSpPr>
          <p:cNvPr id="5" name="ตัวยึดหมายเลขภาพนิ่ง 5"/>
          <p:cNvSpPr>
            <a:spLocks noGrp="1"/>
          </p:cNvSpPr>
          <p:nvPr>
            <p:ph type="sldNum" sz="quarter" idx="12"/>
          </p:nvPr>
        </p:nvSpPr>
        <p:spPr/>
        <p:txBody>
          <a:bodyPr/>
          <a:lstStyle>
            <a:lvl1pPr>
              <a:defRPr/>
            </a:lvl1pPr>
          </a:lstStyle>
          <a:p>
            <a:pPr>
              <a:defRPr/>
            </a:pPr>
            <a:fld id="{C699B89A-C4DE-48B1-BDB9-3D6728D73F8C}" type="slidenum">
              <a:rPr lang="en-GB"/>
              <a:pPr>
                <a:defRPr/>
              </a:pPr>
              <a:t>‹#›</a:t>
            </a:fld>
            <a:endParaRPr lang="en-GB"/>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ยึดวันที่ 3"/>
          <p:cNvSpPr>
            <a:spLocks noGrp="1"/>
          </p:cNvSpPr>
          <p:nvPr>
            <p:ph type="dt" sz="half" idx="10"/>
          </p:nvPr>
        </p:nvSpPr>
        <p:spPr/>
        <p:txBody>
          <a:bodyPr/>
          <a:lstStyle>
            <a:lvl1pPr>
              <a:defRPr/>
            </a:lvl1pPr>
          </a:lstStyle>
          <a:p>
            <a:pPr>
              <a:defRPr/>
            </a:pPr>
            <a:endParaRPr lang="en-GB"/>
          </a:p>
        </p:txBody>
      </p:sp>
      <p:sp>
        <p:nvSpPr>
          <p:cNvPr id="3" name="ตัวยึดท้ายกระดาษ 4"/>
          <p:cNvSpPr>
            <a:spLocks noGrp="1"/>
          </p:cNvSpPr>
          <p:nvPr>
            <p:ph type="ftr" sz="quarter" idx="11"/>
          </p:nvPr>
        </p:nvSpPr>
        <p:spPr/>
        <p:txBody>
          <a:bodyPr/>
          <a:lstStyle>
            <a:lvl1pPr>
              <a:defRPr/>
            </a:lvl1pPr>
          </a:lstStyle>
          <a:p>
            <a:pPr>
              <a:defRPr/>
            </a:pPr>
            <a:endParaRPr lang="en-GB"/>
          </a:p>
        </p:txBody>
      </p:sp>
      <p:sp>
        <p:nvSpPr>
          <p:cNvPr id="4" name="ตัวยึดหมายเลขภาพนิ่ง 5"/>
          <p:cNvSpPr>
            <a:spLocks noGrp="1"/>
          </p:cNvSpPr>
          <p:nvPr>
            <p:ph type="sldNum" sz="quarter" idx="12"/>
          </p:nvPr>
        </p:nvSpPr>
        <p:spPr/>
        <p:txBody>
          <a:bodyPr/>
          <a:lstStyle>
            <a:lvl1pPr>
              <a:defRPr/>
            </a:lvl1pPr>
          </a:lstStyle>
          <a:p>
            <a:pPr>
              <a:defRPr/>
            </a:pPr>
            <a:fld id="{9CDC6E71-3B6D-4655-8E70-34C5EEDAE7D6}" type="slidenum">
              <a:rPr lang="en-GB"/>
              <a:pPr>
                <a:defRPr/>
              </a:pPr>
              <a:t>‹#›</a:t>
            </a:fld>
            <a:endParaRPr lang="en-GB"/>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a:t>คลิกเพื่อแก้ไขลักษณะชื่อเรื่องต้นแบบ</a:t>
            </a:r>
            <a:endParaRPr lang="en-GB"/>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GB"/>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คลิกเพื่อแก้ไขลักษณะของข้อความต้นแบบ</a:t>
            </a:r>
          </a:p>
        </p:txBody>
      </p:sp>
      <p:sp>
        <p:nvSpPr>
          <p:cNvPr id="5" name="ตัวยึดวันที่ 3"/>
          <p:cNvSpPr>
            <a:spLocks noGrp="1"/>
          </p:cNvSpPr>
          <p:nvPr>
            <p:ph type="dt" sz="half" idx="10"/>
          </p:nvPr>
        </p:nvSpPr>
        <p:spPr/>
        <p:txBody>
          <a:bodyPr/>
          <a:lstStyle>
            <a:lvl1pPr>
              <a:defRPr/>
            </a:lvl1pPr>
          </a:lstStyle>
          <a:p>
            <a:pPr>
              <a:defRPr/>
            </a:pPr>
            <a:endParaRPr lang="en-GB"/>
          </a:p>
        </p:txBody>
      </p:sp>
      <p:sp>
        <p:nvSpPr>
          <p:cNvPr id="6" name="ตัวยึดท้ายกระดาษ 4"/>
          <p:cNvSpPr>
            <a:spLocks noGrp="1"/>
          </p:cNvSpPr>
          <p:nvPr>
            <p:ph type="ftr" sz="quarter" idx="11"/>
          </p:nvPr>
        </p:nvSpPr>
        <p:spPr/>
        <p:txBody>
          <a:bodyPr/>
          <a:lstStyle>
            <a:lvl1pPr>
              <a:defRPr/>
            </a:lvl1pPr>
          </a:lstStyle>
          <a:p>
            <a:pPr>
              <a:defRPr/>
            </a:pPr>
            <a:endParaRPr lang="en-GB"/>
          </a:p>
        </p:txBody>
      </p:sp>
      <p:sp>
        <p:nvSpPr>
          <p:cNvPr id="7" name="ตัวยึดหมายเลขภาพนิ่ง 5"/>
          <p:cNvSpPr>
            <a:spLocks noGrp="1"/>
          </p:cNvSpPr>
          <p:nvPr>
            <p:ph type="sldNum" sz="quarter" idx="12"/>
          </p:nvPr>
        </p:nvSpPr>
        <p:spPr/>
        <p:txBody>
          <a:bodyPr/>
          <a:lstStyle>
            <a:lvl1pPr>
              <a:defRPr/>
            </a:lvl1pPr>
          </a:lstStyle>
          <a:p>
            <a:pPr>
              <a:defRPr/>
            </a:pPr>
            <a:fld id="{15DC1CD8-FF44-4FBB-9E2D-C02A0CCC8E8B}" type="slidenum">
              <a:rPr lang="en-GB"/>
              <a:pPr>
                <a:defRPr/>
              </a:pPr>
              <a:t>‹#›</a:t>
            </a:fld>
            <a:endParaRPr lang="en-GB"/>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a:t>คลิกเพื่อแก้ไขลักษณะชื่อเรื่องต้นแบบ</a:t>
            </a:r>
            <a:endParaRPr lang="en-GB"/>
          </a:p>
        </p:txBody>
      </p:sp>
      <p:sp>
        <p:nvSpPr>
          <p:cNvPr id="3" name="ตัวยึดรูปภาพ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คลิกเพื่อแก้ไขลักษณะของข้อความต้นแบบ</a:t>
            </a:r>
          </a:p>
        </p:txBody>
      </p:sp>
      <p:sp>
        <p:nvSpPr>
          <p:cNvPr id="5" name="ตัวยึดวันที่ 3"/>
          <p:cNvSpPr>
            <a:spLocks noGrp="1"/>
          </p:cNvSpPr>
          <p:nvPr>
            <p:ph type="dt" sz="half" idx="10"/>
          </p:nvPr>
        </p:nvSpPr>
        <p:spPr/>
        <p:txBody>
          <a:bodyPr/>
          <a:lstStyle>
            <a:lvl1pPr>
              <a:defRPr/>
            </a:lvl1pPr>
          </a:lstStyle>
          <a:p>
            <a:pPr>
              <a:defRPr/>
            </a:pPr>
            <a:endParaRPr lang="en-GB"/>
          </a:p>
        </p:txBody>
      </p:sp>
      <p:sp>
        <p:nvSpPr>
          <p:cNvPr id="6" name="ตัวยึดท้ายกระดาษ 4"/>
          <p:cNvSpPr>
            <a:spLocks noGrp="1"/>
          </p:cNvSpPr>
          <p:nvPr>
            <p:ph type="ftr" sz="quarter" idx="11"/>
          </p:nvPr>
        </p:nvSpPr>
        <p:spPr/>
        <p:txBody>
          <a:bodyPr/>
          <a:lstStyle>
            <a:lvl1pPr>
              <a:defRPr/>
            </a:lvl1pPr>
          </a:lstStyle>
          <a:p>
            <a:pPr>
              <a:defRPr/>
            </a:pPr>
            <a:endParaRPr lang="en-GB"/>
          </a:p>
        </p:txBody>
      </p:sp>
      <p:sp>
        <p:nvSpPr>
          <p:cNvPr id="7" name="ตัวยึดหมายเลขภาพนิ่ง 5"/>
          <p:cNvSpPr>
            <a:spLocks noGrp="1"/>
          </p:cNvSpPr>
          <p:nvPr>
            <p:ph type="sldNum" sz="quarter" idx="12"/>
          </p:nvPr>
        </p:nvSpPr>
        <p:spPr/>
        <p:txBody>
          <a:bodyPr/>
          <a:lstStyle>
            <a:lvl1pPr>
              <a:defRPr/>
            </a:lvl1pPr>
          </a:lstStyle>
          <a:p>
            <a:pPr>
              <a:defRPr/>
            </a:pPr>
            <a:fld id="{CCA2E9E8-BC96-418D-81A0-2820DCA6F3FB}" type="slidenum">
              <a:rPr lang="en-GB"/>
              <a:pPr>
                <a:defRPr/>
              </a:pPr>
              <a:t>‹#›</a:t>
            </a:fld>
            <a:endParaRPr lang="en-GB"/>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13" Type="http://schemas.openxmlformats.org/officeDocument/2006/relationships/theme" Target="../theme/theme3.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slideLayout" Target="../slideLayouts/slideLayout34.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ชื่อเรื่อง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a:t>คลิกเพื่อแก้ไขลักษณะชื่อเรื่องต้นแบบ</a:t>
            </a:r>
            <a:endParaRPr lang="en-GB"/>
          </a:p>
        </p:txBody>
      </p:sp>
      <p:sp>
        <p:nvSpPr>
          <p:cNvPr id="3" name="ตัวยึดข้อความ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GB"/>
          </a:p>
        </p:txBody>
      </p:sp>
      <p:sp>
        <p:nvSpPr>
          <p:cNvPr id="4" name="ตัวยึด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ตัวยึด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ตัวยึด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D95579-82B9-4BC7-A89C-504CF7DDD22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ransition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5AD8D1-7269-4826-8747-7B41B082601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0D7C3D-85CC-484B-A3AC-2CA5359311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3DF532-FDD7-4162-86E9-BFD6025866C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7A9453-6801-4500-B21B-619AC738F9FD}" type="datetimeFigureOut">
              <a:rPr lang="en-GB" smtClean="0"/>
              <a:t>01/12/2021</a:t>
            </a:fld>
            <a:endParaRPr lang="en-GB"/>
          </a:p>
        </p:txBody>
      </p:sp>
      <p:sp>
        <p:nvSpPr>
          <p:cNvPr id="5" name="Footer Placeholder 4">
            <a:extLst>
              <a:ext uri="{FF2B5EF4-FFF2-40B4-BE49-F238E27FC236}">
                <a16:creationId xmlns:a16="http://schemas.microsoft.com/office/drawing/2014/main" id="{DB163992-E587-49A1-A55A-294A6270A1E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90CDEDC-F194-4F90-937D-3FFFB17A36E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E583CF-F352-42C4-B943-D2068828724F}" type="slidenum">
              <a:rPr lang="en-GB" smtClean="0"/>
              <a:t>‹#›</a:t>
            </a:fld>
            <a:endParaRPr lang="en-GB"/>
          </a:p>
        </p:txBody>
      </p:sp>
    </p:spTree>
    <p:extLst>
      <p:ext uri="{BB962C8B-B14F-4D97-AF65-F5344CB8AC3E}">
        <p14:creationId xmlns:p14="http://schemas.microsoft.com/office/powerpoint/2010/main" val="3138444687"/>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3EEF1-0A08-9245-A996-CA2344BC1C6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4F1CC3A6-1B7D-AC47-94AA-3F36480EE5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F0D0F5F1-1412-434D-9A95-AB1E67E0D20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6FC541-28EA-DC4C-A501-CEF34D84475C}" type="datetimeFigureOut">
              <a:rPr lang="en-TH" smtClean="0"/>
              <a:t>12/01/2021</a:t>
            </a:fld>
            <a:endParaRPr lang="en-TH"/>
          </a:p>
        </p:txBody>
      </p:sp>
      <p:sp>
        <p:nvSpPr>
          <p:cNvPr id="5" name="Footer Placeholder 4">
            <a:extLst>
              <a:ext uri="{FF2B5EF4-FFF2-40B4-BE49-F238E27FC236}">
                <a16:creationId xmlns:a16="http://schemas.microsoft.com/office/drawing/2014/main" id="{99946163-31C5-C64C-B56D-3B7DC40F5D8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593B3A7B-7257-9E42-A26E-EF68C36FB74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3C8E83-97F0-4F4A-BDD9-0132468FC3D4}" type="slidenum">
              <a:rPr lang="en-TH" smtClean="0"/>
              <a:t>‹#›</a:t>
            </a:fld>
            <a:endParaRPr lang="en-TH"/>
          </a:p>
        </p:txBody>
      </p:sp>
    </p:spTree>
    <p:extLst>
      <p:ext uri="{BB962C8B-B14F-4D97-AF65-F5344CB8AC3E}">
        <p14:creationId xmlns:p14="http://schemas.microsoft.com/office/powerpoint/2010/main" val="2216990486"/>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TH"/>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4.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4.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34.xml"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3.xml" /></Relationships>
</file>

<file path=ppt/slides/_rels/slide8.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2465"/>
            <a:ext cx="9144000" cy="435769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a:ea typeface="+mn-ea"/>
              <a:cs typeface="+mn-cs"/>
            </a:endParaRPr>
          </a:p>
        </p:txBody>
      </p:sp>
      <p:grpSp>
        <p:nvGrpSpPr>
          <p:cNvPr id="8" name="Group 7"/>
          <p:cNvGrpSpPr/>
          <p:nvPr/>
        </p:nvGrpSpPr>
        <p:grpSpPr>
          <a:xfrm>
            <a:off x="3608641" y="1177209"/>
            <a:ext cx="1755447" cy="1485584"/>
            <a:chOff x="1071539" y="3181155"/>
            <a:chExt cx="1240396" cy="1033663"/>
          </a:xfrm>
        </p:grpSpPr>
        <p:sp>
          <p:nvSpPr>
            <p:cNvPr id="7" name="Rounded Rectangle 6"/>
            <p:cNvSpPr/>
            <p:nvPr/>
          </p:nvSpPr>
          <p:spPr>
            <a:xfrm>
              <a:off x="1071539" y="3181155"/>
              <a:ext cx="1240396" cy="10336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3"/>
            <p:cNvPicPr>
              <a:picLocks noChangeAspect="1" noChangeArrowheads="1"/>
            </p:cNvPicPr>
            <p:nvPr/>
          </p:nvPicPr>
          <p:blipFill>
            <a:blip r:embed="rId2" cstate="screen"/>
            <a:srcRect/>
            <a:stretch>
              <a:fillRect/>
            </a:stretch>
          </p:blipFill>
          <p:spPr bwMode="auto">
            <a:xfrm>
              <a:off x="1228210" y="3213858"/>
              <a:ext cx="928694" cy="957573"/>
            </a:xfrm>
            <a:prstGeom prst="rect">
              <a:avLst/>
            </a:prstGeom>
            <a:noFill/>
            <a:ln w="9525">
              <a:noFill/>
              <a:miter lim="800000"/>
              <a:headEnd/>
              <a:tailEnd/>
            </a:ln>
            <a:effectLst/>
          </p:spPr>
        </p:pic>
      </p:grpSp>
      <p:sp>
        <p:nvSpPr>
          <p:cNvPr id="10" name="Rectangle 9"/>
          <p:cNvSpPr/>
          <p:nvPr/>
        </p:nvSpPr>
        <p:spPr>
          <a:xfrm>
            <a:off x="3059832" y="4811260"/>
            <a:ext cx="5688632" cy="1015663"/>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Browallia New" panose="020B0604020202020204" pitchFamily="34" charset="-34"/>
                <a:ea typeface="+mn-ea"/>
                <a:cs typeface="Browallia New" panose="020B0604020202020204" pitchFamily="34" charset="-34"/>
              </a:rPr>
              <a:t>Teerakiat Jareonsettasin, MD, </a:t>
            </a:r>
            <a:r>
              <a:rPr kumimoji="0" lang="en-US" sz="3200" b="1" i="0" u="none" strike="noStrike" kern="1200" cap="none" spc="0" normalizeH="0" baseline="0" noProof="0" dirty="0" err="1">
                <a:ln>
                  <a:noFill/>
                </a:ln>
                <a:solidFill>
                  <a:prstClr val="black"/>
                </a:solidFill>
                <a:effectLst/>
                <a:uLnTx/>
                <a:uFillTx/>
                <a:latin typeface="Browallia New" panose="020B0604020202020204" pitchFamily="34" charset="-34"/>
                <a:ea typeface="+mn-ea"/>
                <a:cs typeface="Browallia New" panose="020B0604020202020204" pitchFamily="34" charset="-34"/>
              </a:rPr>
              <a:t>MRCPsych</a:t>
            </a:r>
            <a:endParaRPr kumimoji="0" lang="en-US" sz="3200" b="1" i="0" u="none" strike="noStrike" kern="1200" cap="none" spc="0" normalizeH="0" baseline="0" noProof="0" dirty="0">
              <a:ln>
                <a:noFill/>
              </a:ln>
              <a:solidFill>
                <a:prstClr val="black"/>
              </a:solidFill>
              <a:effectLst/>
              <a:uLnTx/>
              <a:uFillTx/>
              <a:latin typeface="Browallia New" panose="020B0604020202020204" pitchFamily="34" charset="-34"/>
              <a:ea typeface="+mn-ea"/>
              <a:cs typeface="Browallia New" panose="020B0604020202020204" pitchFamily="34" charset="-34"/>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b="1" dirty="0">
                <a:solidFill>
                  <a:prstClr val="black"/>
                </a:solidFill>
                <a:latin typeface="Browallia New" panose="020B0604020202020204" pitchFamily="34" charset="-34"/>
                <a:cs typeface="Browallia New" panose="020B0604020202020204" pitchFamily="34" charset="-34"/>
              </a:rPr>
              <a:t>Former Minister of Education, Thailand</a:t>
            </a:r>
            <a:endParaRPr kumimoji="0" lang="en-US" b="1" i="0" u="none" strike="noStrike" kern="1200" cap="none" spc="0" normalizeH="0" baseline="0" noProof="0" dirty="0">
              <a:ln>
                <a:noFill/>
              </a:ln>
              <a:solidFill>
                <a:prstClr val="black"/>
              </a:solidFill>
              <a:effectLst/>
              <a:uLnTx/>
              <a:uFillTx/>
              <a:latin typeface="Browallia New" panose="020B0604020202020204" pitchFamily="34" charset="-34"/>
              <a:ea typeface="+mn-ea"/>
              <a:cs typeface="Browallia New" panose="020B0604020202020204" pitchFamily="34" charset="-34"/>
            </a:endParaRPr>
          </a:p>
        </p:txBody>
      </p:sp>
      <p:sp>
        <p:nvSpPr>
          <p:cNvPr id="3" name="Rectangle 1"/>
          <p:cNvSpPr>
            <a:spLocks noChangeArrowheads="1"/>
          </p:cNvSpPr>
          <p:nvPr/>
        </p:nvSpPr>
        <p:spPr bwMode="auto">
          <a:xfrm>
            <a:off x="1114425" y="3573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charset="0"/>
            </a:endParaRPr>
          </a:p>
        </p:txBody>
      </p:sp>
      <p:sp>
        <p:nvSpPr>
          <p:cNvPr id="9" name="Rectangle 8"/>
          <p:cNvSpPr/>
          <p:nvPr/>
        </p:nvSpPr>
        <p:spPr>
          <a:xfrm>
            <a:off x="622424" y="3067432"/>
            <a:ext cx="7766000" cy="70788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000" b="1" dirty="0">
                <a:solidFill>
                  <a:prstClr val="white"/>
                </a:solidFill>
                <a:latin typeface="Browallia New" panose="020B0604020202020204" pitchFamily="34" charset="-34"/>
                <a:cs typeface="Browallia New" panose="020B0604020202020204" pitchFamily="34" charset="-34"/>
              </a:rPr>
              <a:t>ASEM Education Senior Officials’ Meeting</a:t>
            </a:r>
            <a:r>
              <a:rPr kumimoji="0" lang="en-GB" sz="4000" b="1" i="0" u="none" strike="noStrike" kern="1200" cap="none" spc="0" normalizeH="0" baseline="0" noProof="0" dirty="0">
                <a:ln>
                  <a:noFill/>
                </a:ln>
                <a:solidFill>
                  <a:prstClr val="white"/>
                </a:solidFill>
                <a:effectLst/>
                <a:uLnTx/>
                <a:uFillTx/>
                <a:latin typeface="Browallia New" panose="020B0604020202020204" pitchFamily="34" charset="-34"/>
                <a:ea typeface="+mn-ea"/>
                <a:cs typeface="Browallia New" panose="020B0604020202020204" pitchFamily="34" charset="-34"/>
              </a:rPr>
              <a:t> </a:t>
            </a:r>
          </a:p>
        </p:txBody>
      </p:sp>
    </p:spTree>
    <p:extLst>
      <p:ext uri="{BB962C8B-B14F-4D97-AF65-F5344CB8AC3E}">
        <p14:creationId xmlns:p14="http://schemas.microsoft.com/office/powerpoint/2010/main" val="498988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383BD1-86F0-6144-9FC3-DD68FC292821}"/>
              </a:ext>
            </a:extLst>
          </p:cNvPr>
          <p:cNvGrpSpPr/>
          <p:nvPr/>
        </p:nvGrpSpPr>
        <p:grpSpPr>
          <a:xfrm>
            <a:off x="16678" y="1981200"/>
            <a:ext cx="9127322" cy="2983396"/>
            <a:chOff x="380370" y="1498600"/>
            <a:chExt cx="11811630" cy="3860800"/>
          </a:xfrm>
        </p:grpSpPr>
        <p:pic>
          <p:nvPicPr>
            <p:cNvPr id="4" name="Picture 3">
              <a:extLst>
                <a:ext uri="{FF2B5EF4-FFF2-40B4-BE49-F238E27FC236}">
                  <a16:creationId xmlns:a16="http://schemas.microsoft.com/office/drawing/2014/main" id="{DF1B56A4-61FD-7A48-8DF5-3B8A8734822D}"/>
                </a:ext>
              </a:extLst>
            </p:cNvPr>
            <p:cNvPicPr>
              <a:picLocks noChangeAspect="1"/>
            </p:cNvPicPr>
            <p:nvPr/>
          </p:nvPicPr>
          <p:blipFill>
            <a:blip r:embed="rId2"/>
            <a:stretch>
              <a:fillRect/>
            </a:stretch>
          </p:blipFill>
          <p:spPr>
            <a:xfrm>
              <a:off x="3492500" y="1498600"/>
              <a:ext cx="8699500" cy="3860800"/>
            </a:xfrm>
            <a:prstGeom prst="rect">
              <a:avLst/>
            </a:prstGeom>
          </p:spPr>
        </p:pic>
        <p:pic>
          <p:nvPicPr>
            <p:cNvPr id="5" name="Picture 4">
              <a:extLst>
                <a:ext uri="{FF2B5EF4-FFF2-40B4-BE49-F238E27FC236}">
                  <a16:creationId xmlns:a16="http://schemas.microsoft.com/office/drawing/2014/main" id="{E0E11474-2E70-6A4D-84AB-702B0AC544C9}"/>
                </a:ext>
              </a:extLst>
            </p:cNvPr>
            <p:cNvPicPr>
              <a:picLocks noChangeAspect="1"/>
            </p:cNvPicPr>
            <p:nvPr/>
          </p:nvPicPr>
          <p:blipFill>
            <a:blip r:embed="rId3"/>
            <a:stretch>
              <a:fillRect/>
            </a:stretch>
          </p:blipFill>
          <p:spPr>
            <a:xfrm>
              <a:off x="380370" y="1498600"/>
              <a:ext cx="3764119" cy="3860800"/>
            </a:xfrm>
            <a:prstGeom prst="rect">
              <a:avLst/>
            </a:prstGeom>
          </p:spPr>
        </p:pic>
      </p:grpSp>
    </p:spTree>
    <p:extLst>
      <p:ext uri="{BB962C8B-B14F-4D97-AF65-F5344CB8AC3E}">
        <p14:creationId xmlns:p14="http://schemas.microsoft.com/office/powerpoint/2010/main" val="219706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looking at the camera&#10;&#10;Description automatically generated">
            <a:extLst>
              <a:ext uri="{FF2B5EF4-FFF2-40B4-BE49-F238E27FC236}">
                <a16:creationId xmlns:a16="http://schemas.microsoft.com/office/drawing/2014/main" id="{FD1ADE96-EC0C-8C43-B98C-810C83AB5949}"/>
              </a:ext>
            </a:extLst>
          </p:cNvPr>
          <p:cNvPicPr>
            <a:picLocks noChangeAspect="1"/>
          </p:cNvPicPr>
          <p:nvPr/>
        </p:nvPicPr>
        <p:blipFill rotWithShape="1">
          <a:blip r:embed="rId2">
            <a:extLst>
              <a:ext uri="{28A0092B-C50C-407E-A947-70E740481C1C}">
                <a14:useLocalDpi xmlns:a14="http://schemas.microsoft.com/office/drawing/2010/main" val="0"/>
              </a:ext>
            </a:extLst>
          </a:blip>
          <a:srcRect l="26664" t="2" r="40" b="780"/>
          <a:stretch/>
        </p:blipFill>
        <p:spPr>
          <a:xfrm>
            <a:off x="0" y="685800"/>
            <a:ext cx="9139031" cy="5486400"/>
          </a:xfrm>
          <a:prstGeom prst="rect">
            <a:avLst/>
          </a:prstGeom>
        </p:spPr>
      </p:pic>
      <p:sp>
        <p:nvSpPr>
          <p:cNvPr id="2" name="Rectangle 1">
            <a:extLst>
              <a:ext uri="{FF2B5EF4-FFF2-40B4-BE49-F238E27FC236}">
                <a16:creationId xmlns:a16="http://schemas.microsoft.com/office/drawing/2014/main" id="{F700D78D-DC00-482A-83CE-953750CA1F7B}"/>
              </a:ext>
            </a:extLst>
          </p:cNvPr>
          <p:cNvSpPr/>
          <p:nvPr/>
        </p:nvSpPr>
        <p:spPr>
          <a:xfrm>
            <a:off x="323528" y="1357978"/>
            <a:ext cx="5688632" cy="3539430"/>
          </a:xfrm>
          <a:prstGeom prst="rect">
            <a:avLst/>
          </a:prstGeom>
        </p:spPr>
        <p:txBody>
          <a:bodyPr wrap="square">
            <a:spAutoFit/>
          </a:bodyPr>
          <a:lstStyle/>
          <a:p>
            <a:pPr defTabSz="685800" eaLnBrk="1" fontAlgn="auto" hangingPunct="1">
              <a:spcBef>
                <a:spcPts val="0"/>
              </a:spcBef>
              <a:spcAft>
                <a:spcPts val="0"/>
              </a:spcAft>
              <a:defRPr/>
            </a:pPr>
            <a:r>
              <a:rPr lang="en-US" sz="3200" dirty="0">
                <a:solidFill>
                  <a:prstClr val="white"/>
                </a:solidFill>
                <a:effectLst>
                  <a:outerShdw blurRad="38100" dist="38100" dir="2700000" algn="tl">
                    <a:srgbClr val="000000">
                      <a:alpha val="43137"/>
                    </a:srgbClr>
                  </a:outerShdw>
                </a:effectLst>
                <a:latin typeface="Kanit" panose="00000500000000000000" pitchFamily="2" charset="-34"/>
                <a:cs typeface="Kanit" panose="00000500000000000000" pitchFamily="2" charset="-34"/>
              </a:rPr>
              <a:t>Education must be complete, meeting   all the demands that human nature brings with it. Its aim is to realise the harmonious and complete man, whose completeness is found in service of the community. Education of character must precede any instruction in particular businesses.</a:t>
            </a:r>
            <a:endParaRPr lang="en-GB" sz="3200" dirty="0">
              <a:solidFill>
                <a:prstClr val="white"/>
              </a:solidFill>
              <a:effectLst>
                <a:outerShdw blurRad="38100" dist="38100" dir="2700000" algn="tl">
                  <a:srgbClr val="000000">
                    <a:alpha val="43137"/>
                  </a:srgbClr>
                </a:outerShdw>
              </a:effectLst>
              <a:latin typeface="Kanit" panose="00000500000000000000" pitchFamily="2" charset="-34"/>
              <a:cs typeface="Kanit" panose="00000500000000000000" pitchFamily="2" charset="-34"/>
            </a:endParaRPr>
          </a:p>
        </p:txBody>
      </p:sp>
      <p:sp>
        <p:nvSpPr>
          <p:cNvPr id="3" name="Rectangle 2">
            <a:extLst>
              <a:ext uri="{FF2B5EF4-FFF2-40B4-BE49-F238E27FC236}">
                <a16:creationId xmlns:a16="http://schemas.microsoft.com/office/drawing/2014/main" id="{89FE9EC9-4511-004F-9B2F-3E54E125199C}"/>
              </a:ext>
            </a:extLst>
          </p:cNvPr>
          <p:cNvSpPr/>
          <p:nvPr/>
        </p:nvSpPr>
        <p:spPr>
          <a:xfrm>
            <a:off x="3217323" y="4911557"/>
            <a:ext cx="2704383" cy="415498"/>
          </a:xfrm>
          <a:prstGeom prst="rect">
            <a:avLst/>
          </a:prstGeom>
        </p:spPr>
        <p:txBody>
          <a:bodyPr wrap="square">
            <a:spAutoFit/>
          </a:bodyPr>
          <a:lstStyle/>
          <a:p>
            <a:pPr defTabSz="685800" eaLnBrk="1" fontAlgn="auto" hangingPunct="1">
              <a:spcBef>
                <a:spcPts val="0"/>
              </a:spcBef>
              <a:spcAft>
                <a:spcPts val="0"/>
              </a:spcAft>
            </a:pPr>
            <a:r>
              <a:rPr lang="en-US" sz="2100" dirty="0">
                <a:solidFill>
                  <a:prstClr val="white"/>
                </a:solidFill>
                <a:effectLst>
                  <a:outerShdw blurRad="38100" dist="38100" dir="2700000" algn="tl">
                    <a:srgbClr val="000000">
                      <a:alpha val="43137"/>
                    </a:srgbClr>
                  </a:outerShdw>
                </a:effectLst>
                <a:latin typeface="Kanit" panose="00000500000000000000" pitchFamily="2" charset="-34"/>
                <a:cs typeface="Kanit" panose="00000500000000000000" pitchFamily="2" charset="-34"/>
              </a:rPr>
              <a:t>Michael Oakeshott</a:t>
            </a:r>
            <a:endParaRPr lang="en-TH" sz="2100" dirty="0">
              <a:solidFill>
                <a:prstClr val="white"/>
              </a:solidFill>
              <a:effectLst>
                <a:outerShdw blurRad="38100" dist="38100" dir="2700000" algn="tl">
                  <a:srgbClr val="000000">
                    <a:alpha val="43137"/>
                  </a:srgbClr>
                </a:outerShdw>
              </a:effectLst>
              <a:latin typeface="Kanit" panose="00000500000000000000" pitchFamily="2" charset="-34"/>
              <a:cs typeface="Kanit" panose="00000500000000000000" pitchFamily="2" charset="-34"/>
            </a:endParaRPr>
          </a:p>
        </p:txBody>
      </p:sp>
    </p:spTree>
    <p:extLst>
      <p:ext uri="{BB962C8B-B14F-4D97-AF65-F5344CB8AC3E}">
        <p14:creationId xmlns:p14="http://schemas.microsoft.com/office/powerpoint/2010/main" val="352663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71600" y="116632"/>
            <a:ext cx="7872598" cy="922655"/>
          </a:xfrm>
        </p:spPr>
        <p:txBody>
          <a:bodyPr/>
          <a:lstStyle/>
          <a:p>
            <a:pPr algn="l"/>
            <a:r>
              <a:rPr lang="en-US" sz="4000" b="1" dirty="0">
                <a:solidFill>
                  <a:srgbClr val="7030A0"/>
                </a:solidFill>
              </a:rPr>
              <a:t>Priority for Educational Investment</a:t>
            </a:r>
          </a:p>
        </p:txBody>
      </p:sp>
      <p:sp>
        <p:nvSpPr>
          <p:cNvPr id="3" name="TextBox 2"/>
          <p:cNvSpPr txBox="1"/>
          <p:nvPr/>
        </p:nvSpPr>
        <p:spPr>
          <a:xfrm>
            <a:off x="107504" y="5949280"/>
            <a:ext cx="8929686" cy="523220"/>
          </a:xfrm>
          <a:prstGeom prst="rect">
            <a:avLst/>
          </a:prstGeom>
          <a:noFill/>
        </p:spPr>
        <p:txBody>
          <a:bodyPr wrap="square" rtlCol="0">
            <a:spAutoFit/>
          </a:bodyPr>
          <a:lstStyle/>
          <a:p>
            <a:r>
              <a:rPr lang="en-SG" sz="1400" dirty="0"/>
              <a:t>Source:  Heckman, James J. 2006. “Skill Formation and the Economics of Investing in Disadvantaged Children.”</a:t>
            </a:r>
            <a:br>
              <a:rPr lang="en-SG" sz="1400" dirty="0"/>
            </a:br>
            <a:endParaRPr lang="en-SG" sz="1400" dirty="0"/>
          </a:p>
        </p:txBody>
      </p:sp>
      <p:pic>
        <p:nvPicPr>
          <p:cNvPr id="5" name="Picture 4"/>
          <p:cNvPicPr>
            <a:picLocks noChangeAspect="1"/>
          </p:cNvPicPr>
          <p:nvPr/>
        </p:nvPicPr>
        <p:blipFill>
          <a:blip r:embed="rId3"/>
          <a:stretch>
            <a:fillRect/>
          </a:stretch>
        </p:blipFill>
        <p:spPr>
          <a:xfrm>
            <a:off x="971600" y="1039287"/>
            <a:ext cx="6480720" cy="4765977"/>
          </a:xfrm>
          <a:prstGeom prst="rect">
            <a:avLst/>
          </a:prstGeom>
        </p:spPr>
      </p:pic>
    </p:spTree>
    <p:extLst>
      <p:ext uri="{BB962C8B-B14F-4D97-AF65-F5344CB8AC3E}">
        <p14:creationId xmlns:p14="http://schemas.microsoft.com/office/powerpoint/2010/main" val="415022816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E8EDB-44EF-47A9-9C68-069047FC5DE2}"/>
              </a:ext>
            </a:extLst>
          </p:cNvPr>
          <p:cNvSpPr>
            <a:spLocks noGrp="1"/>
          </p:cNvSpPr>
          <p:nvPr>
            <p:ph type="title"/>
          </p:nvPr>
        </p:nvSpPr>
        <p:spPr>
          <a:xfrm>
            <a:off x="1234888" y="908720"/>
            <a:ext cx="6145424" cy="694427"/>
          </a:xfrm>
        </p:spPr>
        <p:txBody>
          <a:bodyPr>
            <a:normAutofit fontScale="90000"/>
          </a:bodyPr>
          <a:lstStyle/>
          <a:p>
            <a:br>
              <a:rPr lang="en-US" dirty="0"/>
            </a:br>
            <a:r>
              <a:rPr lang="en-US" sz="5300" b="1" dirty="0"/>
              <a:t>Challenges to Education</a:t>
            </a:r>
            <a:br>
              <a:rPr lang="en-US" b="1" dirty="0"/>
            </a:br>
            <a:r>
              <a:rPr lang="en-US" b="1" dirty="0"/>
              <a:t>                                          </a:t>
            </a:r>
            <a:endParaRPr lang="en-GB" sz="1650" b="1" dirty="0"/>
          </a:p>
        </p:txBody>
      </p:sp>
      <p:sp>
        <p:nvSpPr>
          <p:cNvPr id="3" name="Content Placeholder 2">
            <a:extLst>
              <a:ext uri="{FF2B5EF4-FFF2-40B4-BE49-F238E27FC236}">
                <a16:creationId xmlns:a16="http://schemas.microsoft.com/office/drawing/2014/main" id="{79F02FAD-C06E-4AC0-A900-C3AB764950BC}"/>
              </a:ext>
            </a:extLst>
          </p:cNvPr>
          <p:cNvSpPr>
            <a:spLocks noGrp="1"/>
          </p:cNvSpPr>
          <p:nvPr>
            <p:ph idx="1"/>
          </p:nvPr>
        </p:nvSpPr>
        <p:spPr>
          <a:xfrm>
            <a:off x="1475656" y="2348880"/>
            <a:ext cx="6383548" cy="3528014"/>
          </a:xfrm>
        </p:spPr>
        <p:txBody>
          <a:bodyPr>
            <a:normAutofit fontScale="25000" lnSpcReduction="20000"/>
          </a:bodyPr>
          <a:lstStyle/>
          <a:p>
            <a:r>
              <a:rPr lang="en-US" sz="14400" dirty="0"/>
              <a:t>Pandemics</a:t>
            </a:r>
          </a:p>
          <a:p>
            <a:pPr marL="0" indent="0">
              <a:buNone/>
            </a:pPr>
            <a:endParaRPr lang="en-US" sz="11100" dirty="0"/>
          </a:p>
          <a:p>
            <a:r>
              <a:rPr lang="en-US" sz="14400" dirty="0"/>
              <a:t>Climate change</a:t>
            </a:r>
          </a:p>
          <a:p>
            <a:endParaRPr lang="en-US" sz="11100" dirty="0"/>
          </a:p>
          <a:p>
            <a:r>
              <a:rPr lang="en-US" sz="14400" dirty="0"/>
              <a:t>Terrorism</a:t>
            </a:r>
          </a:p>
          <a:p>
            <a:endParaRPr lang="en-US" sz="11100" dirty="0"/>
          </a:p>
          <a:p>
            <a:r>
              <a:rPr lang="en-US" sz="14400"/>
              <a:t>Leadership</a:t>
            </a:r>
            <a:endParaRPr lang="en-US" sz="14400" dirty="0"/>
          </a:p>
          <a:p>
            <a:endParaRPr lang="en-US" dirty="0"/>
          </a:p>
          <a:p>
            <a:pPr marL="0" indent="0">
              <a:buNone/>
            </a:pPr>
            <a:endParaRPr lang="en-US" dirty="0"/>
          </a:p>
          <a:p>
            <a:endParaRPr lang="en-US" b="1" i="1" dirty="0"/>
          </a:p>
          <a:p>
            <a:pPr marL="0" indent="0">
              <a:buNone/>
            </a:pPr>
            <a:endParaRPr lang="en-US" dirty="0"/>
          </a:p>
        </p:txBody>
      </p:sp>
    </p:spTree>
    <p:extLst>
      <p:ext uri="{BB962C8B-B14F-4D97-AF65-F5344CB8AC3E}">
        <p14:creationId xmlns:p14="http://schemas.microsoft.com/office/powerpoint/2010/main" val="2765720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pdra.org/wp-content/uploads/2015/10/102815-Failure-21.jpg"/>
          <p:cNvPicPr>
            <a:picLocks noChangeAspect="1" noChangeArrowheads="1"/>
          </p:cNvPicPr>
          <p:nvPr/>
        </p:nvPicPr>
        <p:blipFill>
          <a:blip r:embed="rId3" cstate="screen"/>
          <a:srcRect/>
          <a:stretch>
            <a:fillRect/>
          </a:stretch>
        </p:blipFill>
        <p:spPr bwMode="auto">
          <a:xfrm>
            <a:off x="0" y="-44245"/>
            <a:ext cx="9144000" cy="6902246"/>
          </a:xfrm>
          <a:prstGeom prst="rect">
            <a:avLst/>
          </a:prstGeom>
          <a:noFill/>
        </p:spPr>
      </p:pic>
      <p:sp>
        <p:nvSpPr>
          <p:cNvPr id="8" name="Title 1"/>
          <p:cNvSpPr>
            <a:spLocks noGrp="1"/>
          </p:cNvSpPr>
          <p:nvPr>
            <p:ph type="title"/>
          </p:nvPr>
        </p:nvSpPr>
        <p:spPr>
          <a:xfrm>
            <a:off x="1403648" y="404664"/>
            <a:ext cx="3997108" cy="1143000"/>
          </a:xfrm>
        </p:spPr>
        <p:txBody>
          <a:bodyPr/>
          <a:lstStyle/>
          <a:p>
            <a:pPr algn="l"/>
            <a:r>
              <a:rPr lang="en-US" sz="4000" b="1" dirty="0"/>
              <a:t>Leadership Crisis</a:t>
            </a:r>
            <a:r>
              <a:rPr lang="en-US" sz="3600" b="1" dirty="0"/>
              <a:t> </a:t>
            </a:r>
          </a:p>
        </p:txBody>
      </p:sp>
      <p:grpSp>
        <p:nvGrpSpPr>
          <p:cNvPr id="6" name="Group 5"/>
          <p:cNvGrpSpPr/>
          <p:nvPr/>
        </p:nvGrpSpPr>
        <p:grpSpPr>
          <a:xfrm>
            <a:off x="2127836" y="4786322"/>
            <a:ext cx="7000924" cy="1030212"/>
            <a:chOff x="2556464" y="4786322"/>
            <a:chExt cx="7000924" cy="1030212"/>
          </a:xfrm>
        </p:grpSpPr>
        <p:sp>
          <p:nvSpPr>
            <p:cNvPr id="13" name="Title 1"/>
            <p:cNvSpPr txBox="1">
              <a:spLocks/>
            </p:cNvSpPr>
            <p:nvPr/>
          </p:nvSpPr>
          <p:spPr>
            <a:xfrm>
              <a:off x="7072330" y="5357826"/>
              <a:ext cx="2250831" cy="4587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i="1" dirty="0"/>
                <a:t>- Lord Sainsbury of Turville</a:t>
              </a:r>
            </a:p>
          </p:txBody>
        </p:sp>
        <p:sp>
          <p:nvSpPr>
            <p:cNvPr id="12" name="Content Placeholder 2"/>
            <p:cNvSpPr txBox="1">
              <a:spLocks/>
            </p:cNvSpPr>
            <p:nvPr/>
          </p:nvSpPr>
          <p:spPr bwMode="auto">
            <a:xfrm>
              <a:off x="2556464" y="4786322"/>
              <a:ext cx="7000924" cy="624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kumimoji="0" lang="en-US" sz="3600" b="0" i="0" u="none" strike="noStrike" kern="1200" cap="none" spc="0" normalizeH="0" baseline="0" noProof="0" dirty="0">
                  <a:ln>
                    <a:noFill/>
                  </a:ln>
                  <a:solidFill>
                    <a:srgbClr val="FF0000"/>
                  </a:solidFill>
                  <a:effectLst/>
                  <a:uLnTx/>
                  <a:uFillTx/>
                  <a:latin typeface="+mn-lt"/>
                  <a:ea typeface="+mn-ea"/>
                  <a:cs typeface="+mn-cs"/>
                </a:rPr>
                <a:t>“</a:t>
              </a:r>
              <a:r>
                <a:rPr kumimoji="0" lang="en-US" sz="3600" b="1" i="0" u="none" strike="noStrike" kern="1200" cap="none" spc="0" normalizeH="0" baseline="0" noProof="0" dirty="0">
                  <a:ln>
                    <a:noFill/>
                  </a:ln>
                  <a:solidFill>
                    <a:srgbClr val="FF0000"/>
                  </a:solidFill>
                  <a:effectLst/>
                  <a:uLnTx/>
                  <a:uFillTx/>
                  <a:latin typeface="+mn-lt"/>
                  <a:ea typeface="+mn-ea"/>
                  <a:cs typeface="+mn-cs"/>
                </a:rPr>
                <a:t>Too many directives, no direction</a:t>
              </a:r>
              <a:r>
                <a:rPr kumimoji="0" lang="en-US" sz="3600" b="0" i="0" u="none" strike="noStrike" kern="1200" cap="none" spc="0" normalizeH="0" baseline="0" noProof="0" dirty="0">
                  <a:ln>
                    <a:noFill/>
                  </a:ln>
                  <a:solidFill>
                    <a:srgbClr val="FF0000"/>
                  </a:solidFill>
                  <a:effectLst/>
                  <a:uLnTx/>
                  <a:uFillTx/>
                  <a:latin typeface="+mn-lt"/>
                  <a:ea typeface="+mn-ea"/>
                  <a:cs typeface="+mn-cs"/>
                </a:rPr>
                <a:t>”.</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17EF47-6B20-C041-9FBB-2896430B8E95}"/>
              </a:ext>
            </a:extLst>
          </p:cNvPr>
          <p:cNvPicPr>
            <a:picLocks noChangeAspect="1"/>
          </p:cNvPicPr>
          <p:nvPr/>
        </p:nvPicPr>
        <p:blipFill>
          <a:blip r:embed="rId2"/>
          <a:stretch>
            <a:fillRect/>
          </a:stretch>
        </p:blipFill>
        <p:spPr>
          <a:xfrm>
            <a:off x="197318" y="1397019"/>
            <a:ext cx="8812195" cy="3899396"/>
          </a:xfrm>
          <a:prstGeom prst="rect">
            <a:avLst/>
          </a:prstGeom>
        </p:spPr>
      </p:pic>
      <p:pic>
        <p:nvPicPr>
          <p:cNvPr id="5" name="Picture 4">
            <a:extLst>
              <a:ext uri="{FF2B5EF4-FFF2-40B4-BE49-F238E27FC236}">
                <a16:creationId xmlns:a16="http://schemas.microsoft.com/office/drawing/2014/main" id="{C7922F0A-BAF2-9A43-B8D5-6138459A3CDE}"/>
              </a:ext>
            </a:extLst>
          </p:cNvPr>
          <p:cNvPicPr>
            <a:picLocks noChangeAspect="1"/>
          </p:cNvPicPr>
          <p:nvPr/>
        </p:nvPicPr>
        <p:blipFill>
          <a:blip r:embed="rId3"/>
          <a:stretch>
            <a:fillRect/>
          </a:stretch>
        </p:blipFill>
        <p:spPr>
          <a:xfrm>
            <a:off x="5157273" y="4877315"/>
            <a:ext cx="3667125" cy="419100"/>
          </a:xfrm>
          <a:prstGeom prst="rect">
            <a:avLst/>
          </a:prstGeom>
        </p:spPr>
      </p:pic>
    </p:spTree>
    <p:extLst>
      <p:ext uri="{BB962C8B-B14F-4D97-AF65-F5344CB8AC3E}">
        <p14:creationId xmlns:p14="http://schemas.microsoft.com/office/powerpoint/2010/main" val="25224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chard P. Feynman quote: It does not matter who you are, or how smart...">
            <a:extLst>
              <a:ext uri="{FF2B5EF4-FFF2-40B4-BE49-F238E27FC236}">
                <a16:creationId xmlns:a16="http://schemas.microsoft.com/office/drawing/2014/main" id="{72D828ED-8220-D74D-B6A9-658B1E6541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8" t="2203" r="1504" b="11446"/>
          <a:stretch/>
        </p:blipFill>
        <p:spPr bwMode="auto">
          <a:xfrm>
            <a:off x="19608" y="1348432"/>
            <a:ext cx="9124393" cy="375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527488"/>
      </p:ext>
    </p:extLst>
  </p:cSld>
  <p:clrMapOvr>
    <a:masterClrMapping/>
  </p:clrMapOvr>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1961</TotalTime>
  <Words>123</Words>
  <Application>Microsoft Office PowerPoint</Application>
  <PresentationFormat>On-screen Show (4:3)</PresentationFormat>
  <Paragraphs>23</Paragraphs>
  <Slides>8</Slides>
  <Notes>2</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ชุดรูปแบบของ Office</vt:lpstr>
      <vt:lpstr>Office Theme</vt:lpstr>
      <vt:lpstr>1_Office Theme</vt:lpstr>
      <vt:lpstr>PowerPoint Presentation</vt:lpstr>
      <vt:lpstr>PowerPoint Presentation</vt:lpstr>
      <vt:lpstr>PowerPoint Presentation</vt:lpstr>
      <vt:lpstr>Priority for Educational Investment</vt:lpstr>
      <vt:lpstr> Challenges to Education                                           </vt:lpstr>
      <vt:lpstr>Leadership Crisis </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CONTROL</dc:title>
  <dc:creator>Fujitsu</dc:creator>
  <cp:lastModifiedBy>Teerakiat Jareonsettasin</cp:lastModifiedBy>
  <cp:revision>145</cp:revision>
  <cp:lastPrinted>2016-02-25T08:18:50Z</cp:lastPrinted>
  <dcterms:created xsi:type="dcterms:W3CDTF">2012-03-20T15:31:34Z</dcterms:created>
  <dcterms:modified xsi:type="dcterms:W3CDTF">2021-12-01T06:27:39Z</dcterms:modified>
</cp:coreProperties>
</file>