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4"/>
  </p:notesMasterIdLst>
  <p:handoutMasterIdLst>
    <p:handoutMasterId r:id="rId15"/>
  </p:handoutMasterIdLst>
  <p:sldIdLst>
    <p:sldId id="257" r:id="rId5"/>
    <p:sldId id="347" r:id="rId6"/>
    <p:sldId id="307" r:id="rId7"/>
    <p:sldId id="349" r:id="rId8"/>
    <p:sldId id="348" r:id="rId9"/>
    <p:sldId id="350" r:id="rId10"/>
    <p:sldId id="351" r:id="rId11"/>
    <p:sldId id="352" r:id="rId12"/>
    <p:sldId id="344" r:id="rId13"/>
  </p:sldIdLst>
  <p:sldSz cx="19504025" cy="12188825"/>
  <p:notesSz cx="7010400" cy="9296400"/>
  <p:defaultTextStyle>
    <a:defPPr>
      <a:defRPr lang="en-US"/>
    </a:defPPr>
    <a:lvl1pPr marL="0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78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97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55" algn="l" defTabSz="9142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6"/>
    <a:srgbClr val="E30713"/>
    <a:srgbClr val="E30613"/>
    <a:srgbClr val="BECAE4"/>
    <a:srgbClr val="9EAFD6"/>
    <a:srgbClr val="B6C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42" autoAdjust="0"/>
    <p:restoredTop sz="87687" autoAdjust="0"/>
  </p:normalViewPr>
  <p:slideViewPr>
    <p:cSldViewPr snapToGrid="0">
      <p:cViewPr varScale="1">
        <p:scale>
          <a:sx n="42" d="100"/>
          <a:sy n="42" d="100"/>
        </p:scale>
        <p:origin x="110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28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FBB53F0-29CC-4D39-9555-C17C80789C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ABA0C74-07D1-4554-A4F3-E0E96BE0C4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3B0672-34DD-442E-91AB-1310ECC3B0C2}" type="datetimeFigureOut">
              <a:rPr lang="nl-BE" smtClean="0"/>
              <a:t>25/09/2019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037871-6231-499E-8876-F299B5A5C0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69A23B4-36C2-42B9-A194-36A2F06372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170AFF-ADD7-486B-B650-B0B291F93C7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5124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8F690E-8345-4BB3-A421-7E6798D8209F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162050"/>
            <a:ext cx="5019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F77BB0-ADFA-4624-95A4-E2F18F37FA5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5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1pPr>
    <a:lvl2pPr marL="760463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2pPr>
    <a:lvl3pPr marL="1520928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3pPr>
    <a:lvl4pPr marL="2281391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4pPr>
    <a:lvl5pPr marL="3041856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5pPr>
    <a:lvl6pPr marL="3802319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6pPr>
    <a:lvl7pPr marL="4562782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7pPr>
    <a:lvl8pPr marL="5323246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8pPr>
    <a:lvl9pPr marL="6083710" algn="l" defTabSz="1520928" rtl="0" eaLnBrk="1" latinLnBrk="0" hangingPunct="1">
      <a:defRPr sz="19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7BB0-ADFA-4624-95A4-E2F18F37FA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3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7BB0-ADFA-4624-95A4-E2F18F37FA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8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7BB0-ADFA-4624-95A4-E2F18F37FA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05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7BB0-ADFA-4624-95A4-E2F18F37FA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2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7BB0-ADFA-4624-95A4-E2F18F37FA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21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7BB0-ADFA-4624-95A4-E2F18F37FA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7BB0-ADFA-4624-95A4-E2F18F37FA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46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7BB0-ADFA-4624-95A4-E2F18F37FA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30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7BB0-ADFA-4624-95A4-E2F18F37FA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1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BB86DE-0631-4AC2-8EF1-BEB724662326}"/>
              </a:ext>
            </a:extLst>
          </p:cNvPr>
          <p:cNvSpPr/>
          <p:nvPr userDrawn="1"/>
        </p:nvSpPr>
        <p:spPr>
          <a:xfrm>
            <a:off x="0" y="0"/>
            <a:ext cx="19504025" cy="12188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94"/>
          </a:p>
        </p:txBody>
      </p:sp>
      <p:pic>
        <p:nvPicPr>
          <p:cNvPr id="8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10761DF-3157-4EAA-8A4A-4878E112EA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4" b="10384"/>
          <a:stretch/>
        </p:blipFill>
        <p:spPr>
          <a:xfrm>
            <a:off x="0" y="0"/>
            <a:ext cx="19504025" cy="12236393"/>
          </a:xfrm>
          <a:custGeom>
            <a:avLst/>
            <a:gdLst>
              <a:gd name="connsiteX0" fmla="*/ 0 w 12192000"/>
              <a:gd name="connsiteY0" fmla="*/ 0 h 6884764"/>
              <a:gd name="connsiteX1" fmla="*/ 12192000 w 12192000"/>
              <a:gd name="connsiteY1" fmla="*/ 0 h 6884764"/>
              <a:gd name="connsiteX2" fmla="*/ 12192000 w 12192000"/>
              <a:gd name="connsiteY2" fmla="*/ 6884764 h 6884764"/>
              <a:gd name="connsiteX3" fmla="*/ 0 w 12192000"/>
              <a:gd name="connsiteY3" fmla="*/ 6884764 h 68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84764">
                <a:moveTo>
                  <a:pt x="0" y="0"/>
                </a:moveTo>
                <a:lnTo>
                  <a:pt x="12192000" y="0"/>
                </a:lnTo>
                <a:lnTo>
                  <a:pt x="12192000" y="6884764"/>
                </a:lnTo>
                <a:lnTo>
                  <a:pt x="0" y="6884764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7FFDC2-68F8-43FC-8DBD-AE6D3A8B1F47}"/>
              </a:ext>
            </a:extLst>
          </p:cNvPr>
          <p:cNvSpPr/>
          <p:nvPr userDrawn="1"/>
        </p:nvSpPr>
        <p:spPr>
          <a:xfrm>
            <a:off x="0" y="0"/>
            <a:ext cx="19504025" cy="12188825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94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5D14D-9563-44ED-9224-61B57E1AE4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003" y="5177658"/>
            <a:ext cx="14628019" cy="978601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>
              <a:defRPr sz="6399" b="1"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5A3DF-2FA0-488E-B48F-FBCDB7AE7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003" y="6401956"/>
            <a:ext cx="14628019" cy="53540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3199" b="0">
                <a:latin typeface="+mn-lt"/>
              </a:defRPr>
            </a:lvl1pPr>
            <a:lvl2pPr marL="731383" indent="0" algn="ctr">
              <a:buNone/>
              <a:defRPr sz="3199"/>
            </a:lvl2pPr>
            <a:lvl3pPr marL="1462766" indent="0" algn="ctr">
              <a:buNone/>
              <a:defRPr sz="2879"/>
            </a:lvl3pPr>
            <a:lvl4pPr marL="2194149" indent="0" algn="ctr">
              <a:buNone/>
              <a:defRPr sz="2560"/>
            </a:lvl4pPr>
            <a:lvl5pPr marL="2925531" indent="0" algn="ctr">
              <a:buNone/>
              <a:defRPr sz="2560"/>
            </a:lvl5pPr>
            <a:lvl6pPr marL="3656914" indent="0" algn="ctr">
              <a:buNone/>
              <a:defRPr sz="2560"/>
            </a:lvl6pPr>
            <a:lvl7pPr marL="4388297" indent="0" algn="ctr">
              <a:buNone/>
              <a:defRPr sz="2560"/>
            </a:lvl7pPr>
            <a:lvl8pPr marL="5119680" indent="0" algn="ctr">
              <a:buNone/>
              <a:defRPr sz="2560"/>
            </a:lvl8pPr>
            <a:lvl9pPr marL="5851063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4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0204FF-1096-44A2-A6C8-F51F7B86641B}"/>
              </a:ext>
            </a:extLst>
          </p:cNvPr>
          <p:cNvSpPr/>
          <p:nvPr userDrawn="1"/>
        </p:nvSpPr>
        <p:spPr>
          <a:xfrm>
            <a:off x="573196" y="2401120"/>
            <a:ext cx="18357636" cy="7809681"/>
          </a:xfrm>
          <a:custGeom>
            <a:avLst/>
            <a:gdLst>
              <a:gd name="connsiteX0" fmla="*/ 0 w 18357636"/>
              <a:gd name="connsiteY0" fmla="*/ 0 h 7809681"/>
              <a:gd name="connsiteX1" fmla="*/ 18357636 w 18357636"/>
              <a:gd name="connsiteY1" fmla="*/ 0 h 7809681"/>
              <a:gd name="connsiteX2" fmla="*/ 18357636 w 18357636"/>
              <a:gd name="connsiteY2" fmla="*/ 7809681 h 7809681"/>
              <a:gd name="connsiteX3" fmla="*/ 0 w 18357636"/>
              <a:gd name="connsiteY3" fmla="*/ 7809681 h 780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7636" h="7809681">
                <a:moveTo>
                  <a:pt x="0" y="0"/>
                </a:moveTo>
                <a:lnTo>
                  <a:pt x="18357636" y="0"/>
                </a:lnTo>
                <a:lnTo>
                  <a:pt x="18357636" y="7809681"/>
                </a:lnTo>
                <a:lnTo>
                  <a:pt x="0" y="78096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sx="101000" sy="101000" algn="ctr" rotWithShape="0">
              <a:schemeClr val="bg1">
                <a:lumMod val="65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91574" y="899733"/>
            <a:ext cx="14339257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35D2BC6C-102D-4CB9-BF44-2E14361B2F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7" r="-3137"/>
          <a:stretch/>
        </p:blipFill>
        <p:spPr>
          <a:xfrm>
            <a:off x="557564" y="677013"/>
            <a:ext cx="3557238" cy="111044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D274369-278E-4E90-AC98-52E98A81D6B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91574" y="1382440"/>
            <a:ext cx="14339257" cy="2923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91D0B0-CF70-47A3-8D5C-34C03733D9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3195" y="10432542"/>
            <a:ext cx="18357636" cy="2923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SzPct val="80000"/>
              <a:buFontTx/>
              <a:buNone/>
              <a:defRPr sz="2000" b="0"/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 dirty="0"/>
              <a:t>Source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239F8A-C02B-4D7E-B2A7-1E6D129C1A7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73195" y="2401120"/>
            <a:ext cx="18357634" cy="7809681"/>
          </a:xfrm>
          <a:prstGeom prst="rect">
            <a:avLst/>
          </a:prstGeom>
        </p:spPr>
        <p:txBody>
          <a:bodyPr wrap="square" lIns="15240" tIns="7620" rIns="15240" bIns="7620" anchor="ctr">
            <a:noAutofit/>
          </a:bodyPr>
          <a:lstStyle>
            <a:lvl1pPr marL="0" indent="0" algn="ctr">
              <a:buSzPct val="80000"/>
              <a:buFont typeface="Arial" panose="020B0604020202020204" pitchFamily="34" charset="0"/>
              <a:buNone/>
              <a:defRPr sz="2600" b="0"/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3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239F8A-C02B-4D7E-B2A7-1E6D129C1A7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73195" y="2401120"/>
            <a:ext cx="18357634" cy="7809681"/>
          </a:xfrm>
          <a:prstGeom prst="rect">
            <a:avLst/>
          </a:prstGeom>
        </p:spPr>
        <p:txBody>
          <a:bodyPr wrap="square" lIns="15240" tIns="7620" rIns="15240" bIns="7620" anchor="ctr">
            <a:noAutofit/>
          </a:bodyPr>
          <a:lstStyle>
            <a:lvl1pPr marL="0" indent="0" algn="ctr">
              <a:buSzPct val="80000"/>
              <a:buFont typeface="Arial" panose="020B0604020202020204" pitchFamily="34" charset="0"/>
              <a:buNone/>
              <a:defRPr sz="2600" b="0"/>
            </a:lvl1pPr>
            <a:lvl2pPr marL="1097074" indent="-365691">
              <a:buSzPct val="70000"/>
              <a:buFontTx/>
              <a:buBlip>
                <a:blip r:embed="rId2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2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2"/>
              </a:buBlip>
              <a:defRPr sz="2000" b="0"/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91574" y="899733"/>
            <a:ext cx="14339257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35D2BC6C-102D-4CB9-BF44-2E14361B2F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7" r="-3137"/>
          <a:stretch/>
        </p:blipFill>
        <p:spPr>
          <a:xfrm>
            <a:off x="557564" y="677013"/>
            <a:ext cx="3557238" cy="111044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D274369-278E-4E90-AC98-52E98A81D6B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91574" y="1382440"/>
            <a:ext cx="14339257" cy="2923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91D0B0-CF70-47A3-8D5C-34C03733D9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3195" y="10432542"/>
            <a:ext cx="18357636" cy="2923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SzPct val="80000"/>
              <a:buFontTx/>
              <a:buNone/>
              <a:defRPr sz="2000" b="0"/>
            </a:lvl1pPr>
            <a:lvl2pPr marL="1097074" indent="-365691">
              <a:buSzPct val="70000"/>
              <a:buFontTx/>
              <a:buBlip>
                <a:blip r:embed="rId2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2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2"/>
              </a:buBlip>
              <a:defRPr sz="2000" b="0"/>
            </a:lvl5pPr>
          </a:lstStyle>
          <a:p>
            <a:pPr lvl="0"/>
            <a:r>
              <a:rPr lang="en-US" dirty="0"/>
              <a:t>Source </a:t>
            </a:r>
          </a:p>
        </p:txBody>
      </p:sp>
    </p:spTree>
    <p:extLst>
      <p:ext uri="{BB962C8B-B14F-4D97-AF65-F5344CB8AC3E}">
        <p14:creationId xmlns:p14="http://schemas.microsoft.com/office/powerpoint/2010/main" val="653181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DA2AB-40C9-409E-A116-55631411C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95" y="2401119"/>
            <a:ext cx="18319538" cy="680186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B2F0-037C-4E46-A558-605CEAC82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3195" y="4264356"/>
            <a:ext cx="8472262" cy="3274743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647700" indent="-647700">
              <a:spcBef>
                <a:spcPts val="3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+mj-lt"/>
              <a:buAutoNum type="arabicPeriod"/>
              <a:defRPr lang="en-US" sz="3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074" indent="-365691">
              <a:buSzPct val="70000"/>
              <a:buFontTx/>
              <a:buBlip>
                <a:blip r:embed="rId2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2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2"/>
              </a:buBlip>
              <a:defRPr sz="2000" b="0"/>
            </a:lvl5pPr>
          </a:lstStyle>
          <a:p>
            <a:pPr marL="647700" lvl="0" indent="-647700" algn="l" defTabSz="1462766" rtl="0" eaLnBrk="1" latinLnBrk="0" hangingPunct="1">
              <a:lnSpc>
                <a:spcPct val="90000"/>
              </a:lnSpc>
              <a:spcBef>
                <a:spcPts val="300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dirty="0"/>
              <a:t>Item 1</a:t>
            </a:r>
          </a:p>
          <a:p>
            <a:pPr marL="647700" lvl="0" indent="-647700" algn="l" defTabSz="1462766" rtl="0" eaLnBrk="1" latinLnBrk="0" hangingPunct="1">
              <a:lnSpc>
                <a:spcPct val="90000"/>
              </a:lnSpc>
              <a:spcBef>
                <a:spcPts val="300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dirty="0"/>
              <a:t>Item 1</a:t>
            </a:r>
          </a:p>
          <a:p>
            <a:pPr marL="647700" lvl="0" indent="-647700" algn="l" defTabSz="1462766" rtl="0" eaLnBrk="1" latinLnBrk="0" hangingPunct="1">
              <a:lnSpc>
                <a:spcPct val="90000"/>
              </a:lnSpc>
              <a:spcBef>
                <a:spcPts val="300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dirty="0"/>
              <a:t>Item 1</a:t>
            </a:r>
          </a:p>
          <a:p>
            <a:pPr marL="647700" lvl="0" indent="-647700" algn="l" defTabSz="1462766" rtl="0" eaLnBrk="1" latinLnBrk="0" hangingPunct="1">
              <a:lnSpc>
                <a:spcPct val="90000"/>
              </a:lnSpc>
              <a:spcBef>
                <a:spcPts val="300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dirty="0"/>
              <a:t>Item 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14802" y="899733"/>
            <a:ext cx="14777931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35D2BC6C-102D-4CB9-BF44-2E14361B2F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7" r="-3137"/>
          <a:stretch/>
        </p:blipFill>
        <p:spPr>
          <a:xfrm>
            <a:off x="557564" y="677013"/>
            <a:ext cx="3557238" cy="111044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410ADC-E04F-4A07-A71F-80357E23DA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73195" y="3254825"/>
            <a:ext cx="18319538" cy="4862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3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1876B3-67BB-4EDF-93B4-05AF22399EC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535887" y="4264356"/>
            <a:ext cx="9356846" cy="3822585"/>
          </a:xfrm>
          <a:prstGeom prst="rect">
            <a:avLst/>
          </a:prstGeom>
        </p:spPr>
        <p:txBody>
          <a:bodyPr wrap="square" lIns="15240" tIns="7620" rIns="15240" bIns="7620">
            <a:noAutofit/>
          </a:bodyPr>
          <a:lstStyle>
            <a:lvl1pPr marL="552450" indent="-552450">
              <a:buSzPct val="80000"/>
              <a:buFontTx/>
              <a:buBlip>
                <a:blip r:embed="rId2"/>
              </a:buBlip>
              <a:defRPr sz="3800" b="1">
                <a:solidFill>
                  <a:schemeClr val="accent1"/>
                </a:solidFill>
              </a:defRPr>
            </a:lvl1pPr>
            <a:lvl2pPr marL="1200150" indent="-468313">
              <a:buSzPct val="70000"/>
              <a:buFontTx/>
              <a:buBlip>
                <a:blip r:embed="rId2"/>
              </a:buBlip>
              <a:defRPr lang="en-US" sz="3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6887" indent="-457200">
              <a:buSzPct val="70000"/>
              <a:buFontTx/>
              <a:buBlip>
                <a:blip r:embed="rId2"/>
              </a:buBlip>
              <a:defRPr lang="en-US" sz="2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2"/>
              </a:buBlip>
              <a:defRPr sz="2000" b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219200" lvl="1" indent="-487363" algn="l" defTabSz="1462766" rtl="0" eaLnBrk="1" latinLnBrk="0" hangingPunct="1">
              <a:lnSpc>
                <a:spcPct val="90000"/>
              </a:lnSpc>
              <a:spcBef>
                <a:spcPts val="800"/>
              </a:spcBef>
              <a:buSzPct val="70000"/>
              <a:buFontTx/>
              <a:buBlip>
                <a:blip r:embed="rId2"/>
              </a:buBlip>
            </a:pPr>
            <a:r>
              <a:rPr lang="en-US" dirty="0"/>
              <a:t>Second level</a:t>
            </a:r>
          </a:p>
          <a:p>
            <a:pPr marL="1752600" lvl="2" indent="-442913" algn="l" defTabSz="1462766" rtl="0" eaLnBrk="1" latinLnBrk="0" hangingPunct="1">
              <a:lnSpc>
                <a:spcPct val="90000"/>
              </a:lnSpc>
              <a:spcBef>
                <a:spcPts val="800"/>
              </a:spcBef>
              <a:buSzPct val="70000"/>
              <a:buFontTx/>
              <a:buBlip>
                <a:blip r:embed="rId2"/>
              </a:buBlip>
            </a:pPr>
            <a:r>
              <a:rPr lang="en-US" dirty="0"/>
              <a:t>Third level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3E5D718-3D51-4CBF-AECF-1F9D60D40112}"/>
              </a:ext>
            </a:extLst>
          </p:cNvPr>
          <p:cNvSpPr/>
          <p:nvPr userDrawn="1"/>
        </p:nvSpPr>
        <p:spPr>
          <a:xfrm flipH="1">
            <a:off x="3798802" y="1371738"/>
            <a:ext cx="15093931" cy="399503"/>
          </a:xfrm>
          <a:custGeom>
            <a:avLst/>
            <a:gdLst>
              <a:gd name="connsiteX0" fmla="*/ 15093931 w 15093931"/>
              <a:gd name="connsiteY0" fmla="*/ 0 h 403498"/>
              <a:gd name="connsiteX1" fmla="*/ 0 w 15093931"/>
              <a:gd name="connsiteY1" fmla="*/ 0 h 403498"/>
              <a:gd name="connsiteX2" fmla="*/ 0 w 15093931"/>
              <a:gd name="connsiteY2" fmla="*/ 403498 h 403498"/>
              <a:gd name="connsiteX3" fmla="*/ 14746810 w 15093931"/>
              <a:gd name="connsiteY3" fmla="*/ 403498 h 40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3931" h="403498">
                <a:moveTo>
                  <a:pt x="15093931" y="0"/>
                </a:moveTo>
                <a:lnTo>
                  <a:pt x="0" y="0"/>
                </a:lnTo>
                <a:lnTo>
                  <a:pt x="0" y="403498"/>
                </a:lnTo>
                <a:lnTo>
                  <a:pt x="14746810" y="403498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5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9E615A-9BED-4112-B9B4-22863BD3D261}"/>
              </a:ext>
            </a:extLst>
          </p:cNvPr>
          <p:cNvSpPr/>
          <p:nvPr userDrawn="1"/>
        </p:nvSpPr>
        <p:spPr>
          <a:xfrm>
            <a:off x="0" y="0"/>
            <a:ext cx="19504025" cy="12188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94"/>
          </a:p>
        </p:txBody>
      </p:sp>
      <p:pic>
        <p:nvPicPr>
          <p:cNvPr id="10" name="Picture 9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07D096A-78E5-4EF3-B7A1-FD048E6F7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4" b="10384"/>
          <a:stretch/>
        </p:blipFill>
        <p:spPr>
          <a:xfrm>
            <a:off x="0" y="0"/>
            <a:ext cx="19504025" cy="12236393"/>
          </a:xfrm>
          <a:custGeom>
            <a:avLst/>
            <a:gdLst>
              <a:gd name="connsiteX0" fmla="*/ 0 w 12192000"/>
              <a:gd name="connsiteY0" fmla="*/ 0 h 6884764"/>
              <a:gd name="connsiteX1" fmla="*/ 12192000 w 12192000"/>
              <a:gd name="connsiteY1" fmla="*/ 0 h 6884764"/>
              <a:gd name="connsiteX2" fmla="*/ 12192000 w 12192000"/>
              <a:gd name="connsiteY2" fmla="*/ 6884764 h 6884764"/>
              <a:gd name="connsiteX3" fmla="*/ 0 w 12192000"/>
              <a:gd name="connsiteY3" fmla="*/ 6884764 h 68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84764">
                <a:moveTo>
                  <a:pt x="0" y="0"/>
                </a:moveTo>
                <a:lnTo>
                  <a:pt x="12192000" y="0"/>
                </a:lnTo>
                <a:lnTo>
                  <a:pt x="12192000" y="6884764"/>
                </a:lnTo>
                <a:lnTo>
                  <a:pt x="0" y="6884764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F376D4-7BE4-4AE5-87B5-8F76035C025C}"/>
              </a:ext>
            </a:extLst>
          </p:cNvPr>
          <p:cNvSpPr/>
          <p:nvPr userDrawn="1"/>
        </p:nvSpPr>
        <p:spPr>
          <a:xfrm>
            <a:off x="0" y="0"/>
            <a:ext cx="19504025" cy="12188825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994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5D14D-9563-44ED-9224-61B57E1AE4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003" y="6631232"/>
            <a:ext cx="14628019" cy="978601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>
              <a:defRPr sz="6399" b="1"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6AEAE8EC-016C-4DA1-A90E-7B701EFC48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5" r="-2195"/>
          <a:stretch/>
        </p:blipFill>
        <p:spPr>
          <a:xfrm>
            <a:off x="4254193" y="2749040"/>
            <a:ext cx="10995640" cy="349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7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DA2AB-40C9-409E-A116-55631411C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95" y="2401119"/>
            <a:ext cx="18357636" cy="624786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>
              <a:defRPr sz="4400" b="1"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B2F0-037C-4E46-A558-605CEAC82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4264356"/>
            <a:ext cx="18357636" cy="1079270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457200" indent="-457200">
              <a:buSzPct val="80000"/>
              <a:buFontTx/>
              <a:buBlip>
                <a:blip r:embed="rId2"/>
              </a:buBlip>
              <a:defRPr sz="2600" b="0"/>
            </a:lvl1pPr>
            <a:lvl2pPr marL="1097074" indent="-365691">
              <a:buSzPct val="70000"/>
              <a:buFontTx/>
              <a:buBlip>
                <a:blip r:embed="rId2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2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2"/>
              </a:buBlip>
              <a:defRPr sz="2000" b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91574" y="899733"/>
            <a:ext cx="14339257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35D2BC6C-102D-4CB9-BF44-2E14361B2F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7" r="-3137"/>
          <a:stretch/>
        </p:blipFill>
        <p:spPr>
          <a:xfrm>
            <a:off x="557564" y="677013"/>
            <a:ext cx="3557238" cy="111044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D274369-278E-4E90-AC98-52E98A81D6B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91574" y="1382440"/>
            <a:ext cx="14339257" cy="2923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410ADC-E04F-4A07-A71F-80357E23DA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73195" y="3254825"/>
            <a:ext cx="18357636" cy="4031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2800" b="0"/>
            </a:lvl1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83161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DA2AB-40C9-409E-A116-55631411C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95" y="2401119"/>
            <a:ext cx="18357636" cy="624786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>
              <a:defRPr sz="4400" b="1"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B2F0-037C-4E46-A558-605CEAC82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3695" y="5054980"/>
            <a:ext cx="8624781" cy="3822585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685800" indent="-685800">
              <a:spcBef>
                <a:spcPts val="5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+mj-lt"/>
              <a:buAutoNum type="arabicPeriod"/>
              <a:defRPr sz="3400" b="0"/>
            </a:lvl1pPr>
            <a:lvl2pPr marL="1097074" indent="-365691">
              <a:buSzPct val="70000"/>
              <a:buFontTx/>
              <a:buBlip>
                <a:blip r:embed="rId2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2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2"/>
              </a:buBlip>
              <a:defRPr sz="2000" b="0"/>
            </a:lvl5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91574" y="899733"/>
            <a:ext cx="14339257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35D2BC6C-102D-4CB9-BF44-2E14361B2F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7" r="-3137"/>
          <a:stretch/>
        </p:blipFill>
        <p:spPr>
          <a:xfrm>
            <a:off x="557564" y="677013"/>
            <a:ext cx="3557238" cy="111044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D274369-278E-4E90-AC98-52E98A81D6B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91574" y="1382440"/>
            <a:ext cx="14339257" cy="2923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410ADC-E04F-4A07-A71F-80357E23DA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73195" y="3254825"/>
            <a:ext cx="18357636" cy="4031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2800" b="0"/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1876B3-67BB-4EDF-93B4-05AF22399EC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0306049" y="5054980"/>
            <a:ext cx="8624781" cy="3822585"/>
          </a:xfrm>
          <a:prstGeom prst="rect">
            <a:avLst/>
          </a:prstGeom>
        </p:spPr>
        <p:txBody>
          <a:bodyPr wrap="square" lIns="15240" tIns="7620" rIns="15240" bIns="7620">
            <a:noAutofit/>
          </a:bodyPr>
          <a:lstStyle>
            <a:lvl1pPr marL="457200" indent="-457200">
              <a:buSzPct val="80000"/>
              <a:buFontTx/>
              <a:buBlip>
                <a:blip r:embed="rId2"/>
              </a:buBlip>
              <a:defRPr sz="2600" b="0"/>
            </a:lvl1pPr>
            <a:lvl2pPr marL="1097074" indent="-365691">
              <a:buSzPct val="70000"/>
              <a:buFontTx/>
              <a:buBlip>
                <a:blip r:embed="rId2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2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2"/>
              </a:buBlip>
              <a:defRPr sz="2000" b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9680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DA2AB-40C9-409E-A116-55631411C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95" y="2401119"/>
            <a:ext cx="18357636" cy="624786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>
              <a:defRPr sz="4400" b="1"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B2F0-037C-4E46-A558-605CEAC82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645" y="5054980"/>
            <a:ext cx="8624781" cy="4862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spcBef>
                <a:spcPts val="5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3400" b="0"/>
            </a:lvl1pPr>
            <a:lvl2pPr marL="1097074" indent="-365691">
              <a:buSzPct val="70000"/>
              <a:buFontTx/>
              <a:buBlip>
                <a:blip r:embed="rId2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2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2"/>
              </a:buBlip>
              <a:defRPr sz="2000" b="0"/>
            </a:lvl5pPr>
          </a:lstStyle>
          <a:p>
            <a:pPr lvl="0"/>
            <a:r>
              <a:rPr lang="en-US" dirty="0"/>
              <a:t>1   Item 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91574" y="899733"/>
            <a:ext cx="14339257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35D2BC6C-102D-4CB9-BF44-2E14361B2F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7" r="-3137"/>
          <a:stretch/>
        </p:blipFill>
        <p:spPr>
          <a:xfrm>
            <a:off x="557564" y="677013"/>
            <a:ext cx="3557238" cy="111044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D274369-278E-4E90-AC98-52E98A81D6B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91574" y="1382440"/>
            <a:ext cx="14339257" cy="2923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410ADC-E04F-4A07-A71F-80357E23DA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73195" y="3254825"/>
            <a:ext cx="18357636" cy="4031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2800" b="0"/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1876B3-67BB-4EDF-93B4-05AF22399EC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0306049" y="5054980"/>
            <a:ext cx="8624781" cy="4065728"/>
          </a:xfrm>
          <a:prstGeom prst="rect">
            <a:avLst/>
          </a:prstGeom>
        </p:spPr>
        <p:txBody>
          <a:bodyPr wrap="square" lIns="15240" tIns="7620" rIns="15240" bIns="7620">
            <a:noAutofit/>
          </a:bodyPr>
          <a:lstStyle>
            <a:lvl1pPr marL="457200" indent="-457200">
              <a:buSzPct val="80000"/>
              <a:buFontTx/>
              <a:buBlip>
                <a:blip r:embed="rId2"/>
              </a:buBlip>
              <a:defRPr sz="2600" b="0"/>
            </a:lvl1pPr>
            <a:lvl2pPr marL="1097074" indent="-365691">
              <a:buSzPct val="70000"/>
              <a:buFontTx/>
              <a:buBlip>
                <a:blip r:embed="rId2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2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2"/>
              </a:buBlip>
              <a:defRPr sz="2000" b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CD4906-1C24-4AB7-9362-07BDE0C9FD9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645" y="6248127"/>
            <a:ext cx="8624781" cy="4862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spcBef>
                <a:spcPts val="5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3400" b="0"/>
            </a:lvl1pPr>
            <a:lvl2pPr marL="1097074" indent="-365691">
              <a:buSzPct val="70000"/>
              <a:buFontTx/>
              <a:buBlip>
                <a:blip r:embed="rId2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2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2"/>
              </a:buBlip>
              <a:defRPr sz="2000" b="0"/>
            </a:lvl5pPr>
          </a:lstStyle>
          <a:p>
            <a:pPr lvl="0"/>
            <a:r>
              <a:rPr lang="en-US" dirty="0"/>
              <a:t>2   Item 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F47F956-DC44-404A-B8ED-4384109A4F6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645" y="7441274"/>
            <a:ext cx="8624781" cy="4862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spcBef>
                <a:spcPts val="5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3400" b="0"/>
            </a:lvl1pPr>
            <a:lvl2pPr marL="1097074" indent="-365691">
              <a:buSzPct val="70000"/>
              <a:buFontTx/>
              <a:buBlip>
                <a:blip r:embed="rId2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2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2"/>
              </a:buBlip>
              <a:defRPr sz="2000" b="0"/>
            </a:lvl5pPr>
          </a:lstStyle>
          <a:p>
            <a:pPr lvl="0"/>
            <a:r>
              <a:rPr lang="en-US" dirty="0"/>
              <a:t>3   Item 1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B492763-BF04-45B4-8A20-CCC031D03F3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645" y="8634421"/>
            <a:ext cx="8624781" cy="4862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spcBef>
                <a:spcPts val="5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3400" b="0"/>
            </a:lvl1pPr>
            <a:lvl2pPr marL="1097074" indent="-365691">
              <a:buSzPct val="70000"/>
              <a:buFontTx/>
              <a:buBlip>
                <a:blip r:embed="rId2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2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2"/>
              </a:buBlip>
              <a:defRPr sz="2000" b="0"/>
            </a:lvl5pPr>
          </a:lstStyle>
          <a:p>
            <a:pPr lvl="0"/>
            <a:r>
              <a:rPr lang="en-US" dirty="0"/>
              <a:t>4  Item 1</a:t>
            </a:r>
          </a:p>
        </p:txBody>
      </p:sp>
    </p:spTree>
    <p:extLst>
      <p:ext uri="{BB962C8B-B14F-4D97-AF65-F5344CB8AC3E}">
        <p14:creationId xmlns:p14="http://schemas.microsoft.com/office/powerpoint/2010/main" val="239472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man, indoor, table&#10;&#10;Description generated with very high confidence">
            <a:extLst>
              <a:ext uri="{FF2B5EF4-FFF2-40B4-BE49-F238E27FC236}">
                <a16:creationId xmlns:a16="http://schemas.microsoft.com/office/drawing/2014/main" id="{2D609FE2-8568-45B6-8AC5-91EFA2E7A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0" b="3130"/>
          <a:stretch/>
        </p:blipFill>
        <p:spPr>
          <a:xfrm>
            <a:off x="-1" y="0"/>
            <a:ext cx="19504026" cy="12188825"/>
          </a:xfrm>
          <a:prstGeom prst="rect">
            <a:avLst/>
          </a:prstGeom>
        </p:spPr>
      </p:pic>
      <p:pic>
        <p:nvPicPr>
          <p:cNvPr id="12" name="Picture 1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BF2D77E-2ADE-46D7-8070-FE1A151B7F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4" b="10384"/>
          <a:stretch/>
        </p:blipFill>
        <p:spPr>
          <a:xfrm>
            <a:off x="0" y="0"/>
            <a:ext cx="19504025" cy="12236393"/>
          </a:xfrm>
          <a:custGeom>
            <a:avLst/>
            <a:gdLst>
              <a:gd name="connsiteX0" fmla="*/ 0 w 12192000"/>
              <a:gd name="connsiteY0" fmla="*/ 0 h 6884764"/>
              <a:gd name="connsiteX1" fmla="*/ 12192000 w 12192000"/>
              <a:gd name="connsiteY1" fmla="*/ 0 h 6884764"/>
              <a:gd name="connsiteX2" fmla="*/ 12192000 w 12192000"/>
              <a:gd name="connsiteY2" fmla="*/ 6884764 h 6884764"/>
              <a:gd name="connsiteX3" fmla="*/ 0 w 12192000"/>
              <a:gd name="connsiteY3" fmla="*/ 6884764 h 68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84764">
                <a:moveTo>
                  <a:pt x="0" y="0"/>
                </a:moveTo>
                <a:lnTo>
                  <a:pt x="12192000" y="0"/>
                </a:lnTo>
                <a:lnTo>
                  <a:pt x="12192000" y="6884764"/>
                </a:lnTo>
                <a:lnTo>
                  <a:pt x="0" y="6884764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515804-D5C2-4EF3-9922-2F6309B408ED}"/>
              </a:ext>
            </a:extLst>
          </p:cNvPr>
          <p:cNvSpPr/>
          <p:nvPr userDrawn="1"/>
        </p:nvSpPr>
        <p:spPr>
          <a:xfrm>
            <a:off x="0" y="0"/>
            <a:ext cx="19504025" cy="12188825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B9F1C-212E-4282-A9B9-503E4B4BA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003" y="5605112"/>
            <a:ext cx="14628019" cy="97860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algn="ctr" defTabSz="1462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399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1554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6DE61A4-13B0-48D9-A056-98E790DD7C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3196" y="2401119"/>
            <a:ext cx="18357637" cy="8038281"/>
          </a:xfrm>
          <a:custGeom>
            <a:avLst/>
            <a:gdLst>
              <a:gd name="connsiteX0" fmla="*/ 0 w 18357637"/>
              <a:gd name="connsiteY0" fmla="*/ 0 h 8571681"/>
              <a:gd name="connsiteX1" fmla="*/ 18357637 w 18357637"/>
              <a:gd name="connsiteY1" fmla="*/ 0 h 8571681"/>
              <a:gd name="connsiteX2" fmla="*/ 18357637 w 18357637"/>
              <a:gd name="connsiteY2" fmla="*/ 8571681 h 8571681"/>
              <a:gd name="connsiteX3" fmla="*/ 0 w 18357637"/>
              <a:gd name="connsiteY3" fmla="*/ 8571681 h 857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7637" h="8571681">
                <a:moveTo>
                  <a:pt x="0" y="0"/>
                </a:moveTo>
                <a:lnTo>
                  <a:pt x="18357637" y="0"/>
                </a:lnTo>
                <a:lnTo>
                  <a:pt x="18357637" y="8571681"/>
                </a:lnTo>
                <a:lnTo>
                  <a:pt x="0" y="857168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91574" y="899733"/>
            <a:ext cx="14339257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35D2BC6C-102D-4CB9-BF44-2E14361B2F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7" r="-3137"/>
          <a:stretch/>
        </p:blipFill>
        <p:spPr>
          <a:xfrm>
            <a:off x="557564" y="677013"/>
            <a:ext cx="3557238" cy="111044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D274369-278E-4E90-AC98-52E98A81D6B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91574" y="1382440"/>
            <a:ext cx="14339257" cy="2923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91D0B0-CF70-47A3-8D5C-34C03733D9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3195" y="10620103"/>
            <a:ext cx="18357636" cy="2923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SzPct val="80000"/>
              <a:buFontTx/>
              <a:buNone/>
              <a:defRPr sz="2000" b="0"/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 dirty="0"/>
              <a:t>Source </a:t>
            </a:r>
          </a:p>
        </p:txBody>
      </p:sp>
    </p:spTree>
    <p:extLst>
      <p:ext uri="{BB962C8B-B14F-4D97-AF65-F5344CB8AC3E}">
        <p14:creationId xmlns:p14="http://schemas.microsoft.com/office/powerpoint/2010/main" val="66852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DA2AB-40C9-409E-A116-55631411C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95" y="2401119"/>
            <a:ext cx="18357636" cy="624786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>
              <a:defRPr sz="4400" b="1"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B2F0-037C-4E46-A558-605CEAC82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95" y="4264356"/>
            <a:ext cx="8132655" cy="6175044"/>
          </a:xfrm>
          <a:prstGeom prst="rect">
            <a:avLst/>
          </a:prstGeom>
        </p:spPr>
        <p:txBody>
          <a:bodyPr wrap="square" lIns="15240" tIns="7620" rIns="15240" bIns="7620">
            <a:noAutofit/>
          </a:bodyPr>
          <a:lstStyle>
            <a:lvl1pPr marL="457200" indent="-457200">
              <a:buSzPct val="80000"/>
              <a:buFontTx/>
              <a:buBlip>
                <a:blip r:embed="rId2"/>
              </a:buBlip>
              <a:defRPr sz="2600" b="0"/>
            </a:lvl1pPr>
            <a:lvl2pPr marL="1097074" indent="-365691">
              <a:buSzPct val="70000"/>
              <a:buFontTx/>
              <a:buBlip>
                <a:blip r:embed="rId2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2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2"/>
              </a:buBlip>
              <a:defRPr sz="2000" b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91574" y="899733"/>
            <a:ext cx="14339257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35D2BC6C-102D-4CB9-BF44-2E14361B2F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7" r="-3137"/>
          <a:stretch/>
        </p:blipFill>
        <p:spPr>
          <a:xfrm>
            <a:off x="557564" y="677013"/>
            <a:ext cx="3557238" cy="111044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D274369-278E-4E90-AC98-52E98A81D6B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91574" y="1382440"/>
            <a:ext cx="14339257" cy="2923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410ADC-E04F-4A07-A71F-80357E23DA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73195" y="3254825"/>
            <a:ext cx="18357636" cy="403187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2800" b="0"/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D09B16B-13BA-4BFF-B7D7-4F9E475D76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48750" y="4264356"/>
            <a:ext cx="9882083" cy="6175044"/>
          </a:xfrm>
          <a:custGeom>
            <a:avLst/>
            <a:gdLst>
              <a:gd name="connsiteX0" fmla="*/ 0 w 18357637"/>
              <a:gd name="connsiteY0" fmla="*/ 0 h 8571681"/>
              <a:gd name="connsiteX1" fmla="*/ 18357637 w 18357637"/>
              <a:gd name="connsiteY1" fmla="*/ 0 h 8571681"/>
              <a:gd name="connsiteX2" fmla="*/ 18357637 w 18357637"/>
              <a:gd name="connsiteY2" fmla="*/ 8571681 h 8571681"/>
              <a:gd name="connsiteX3" fmla="*/ 0 w 18357637"/>
              <a:gd name="connsiteY3" fmla="*/ 8571681 h 857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7637" h="8571681">
                <a:moveTo>
                  <a:pt x="0" y="0"/>
                </a:moveTo>
                <a:lnTo>
                  <a:pt x="18357637" y="0"/>
                </a:lnTo>
                <a:lnTo>
                  <a:pt x="18357637" y="8571681"/>
                </a:lnTo>
                <a:lnTo>
                  <a:pt x="0" y="857168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3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6DE61A4-13B0-48D9-A056-98E790DD7C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3196" y="2401119"/>
            <a:ext cx="18357637" cy="7809681"/>
          </a:xfrm>
          <a:custGeom>
            <a:avLst/>
            <a:gdLst>
              <a:gd name="connsiteX0" fmla="*/ 0 w 18357637"/>
              <a:gd name="connsiteY0" fmla="*/ 0 h 8571681"/>
              <a:gd name="connsiteX1" fmla="*/ 18357637 w 18357637"/>
              <a:gd name="connsiteY1" fmla="*/ 0 h 8571681"/>
              <a:gd name="connsiteX2" fmla="*/ 18357637 w 18357637"/>
              <a:gd name="connsiteY2" fmla="*/ 8571681 h 8571681"/>
              <a:gd name="connsiteX3" fmla="*/ 0 w 18357637"/>
              <a:gd name="connsiteY3" fmla="*/ 8571681 h 857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7637" h="8571681">
                <a:moveTo>
                  <a:pt x="0" y="0"/>
                </a:moveTo>
                <a:lnTo>
                  <a:pt x="18357637" y="0"/>
                </a:lnTo>
                <a:lnTo>
                  <a:pt x="18357637" y="8571681"/>
                </a:lnTo>
                <a:lnTo>
                  <a:pt x="0" y="857168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63633A-E729-4A9F-B277-E2BA3FB4BEC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91574" y="899733"/>
            <a:ext cx="14339257" cy="3477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35D2BC6C-102D-4CB9-BF44-2E14361B2F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7" r="-3137"/>
          <a:stretch/>
        </p:blipFill>
        <p:spPr>
          <a:xfrm>
            <a:off x="557564" y="677013"/>
            <a:ext cx="3557238" cy="111044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D274369-278E-4E90-AC98-52E98A81D6B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91574" y="1382440"/>
            <a:ext cx="14339257" cy="2923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91D0B0-CF70-47A3-8D5C-34C03733D9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3195" y="10432542"/>
            <a:ext cx="18357636" cy="292388"/>
          </a:xfrm>
          <a:prstGeom prst="rect">
            <a:avLst/>
          </a:prstGeom>
        </p:spPr>
        <p:txBody>
          <a:bodyPr wrap="square" lIns="15240" tIns="7620" rIns="15240" bIns="7620">
            <a:spAutoFit/>
          </a:bodyPr>
          <a:lstStyle>
            <a:lvl1pPr marL="0" indent="0">
              <a:buSzPct val="80000"/>
              <a:buFontTx/>
              <a:buNone/>
              <a:defRPr sz="2000" b="0"/>
            </a:lvl1pPr>
            <a:lvl2pPr marL="1097074" indent="-365691">
              <a:buSzPct val="70000"/>
              <a:buFontTx/>
              <a:buBlip>
                <a:blip r:embed="rId3"/>
              </a:buBlip>
              <a:defRPr sz="2000" b="0"/>
            </a:lvl2pPr>
            <a:lvl3pPr marL="1828457" indent="-365691">
              <a:buSzPct val="70000"/>
              <a:buFontTx/>
              <a:buBlip>
                <a:blip r:embed="rId3"/>
              </a:buBlip>
              <a:defRPr sz="1600" b="0"/>
            </a:lvl3pPr>
            <a:lvl4pPr marL="2194149" indent="0">
              <a:buFontTx/>
              <a:buNone/>
              <a:defRPr sz="2000" b="0"/>
            </a:lvl4pPr>
            <a:lvl5pPr marL="3291223" indent="-365691">
              <a:buFontTx/>
              <a:buBlip>
                <a:blip r:embed="rId3"/>
              </a:buBlip>
              <a:defRPr sz="2000" b="0"/>
            </a:lvl5pPr>
          </a:lstStyle>
          <a:p>
            <a:pPr lvl="0"/>
            <a:r>
              <a:rPr lang="en-US" dirty="0"/>
              <a:t>Source </a:t>
            </a:r>
          </a:p>
        </p:txBody>
      </p:sp>
    </p:spTree>
    <p:extLst>
      <p:ext uri="{BB962C8B-B14F-4D97-AF65-F5344CB8AC3E}">
        <p14:creationId xmlns:p14="http://schemas.microsoft.com/office/powerpoint/2010/main" val="300212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E3F4CD-37A8-4BB7-BD68-942233FDFED7}"/>
              </a:ext>
            </a:extLst>
          </p:cNvPr>
          <p:cNvSpPr txBox="1">
            <a:spLocks/>
          </p:cNvSpPr>
          <p:nvPr userDrawn="1"/>
        </p:nvSpPr>
        <p:spPr>
          <a:xfrm>
            <a:off x="17265650" y="11297365"/>
            <a:ext cx="1593850" cy="292259"/>
          </a:xfrm>
          <a:prstGeom prst="rect">
            <a:avLst/>
          </a:prstGeom>
          <a:noFill/>
        </p:spPr>
        <p:txBody>
          <a:bodyPr wrap="square" lIns="15240" tIns="7620" rIns="15240" bIns="7620">
            <a:spAutoFit/>
          </a:bodyPr>
          <a:lstStyle>
            <a:defPPr>
              <a:defRPr lang="en-US"/>
            </a:defPPr>
            <a:lvl1pPr marL="0" algn="r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8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7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5" algn="l" defTabSz="914239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Slide</a:t>
            </a:r>
            <a:r>
              <a:rPr lang="en-US"/>
              <a:t> </a:t>
            </a:r>
            <a:fld id="{48F63A3B-78C7-47BE-AE5E-E10140E04643}" type="slidenum">
              <a:rPr lang="en-US" b="1" smtClean="0">
                <a:solidFill>
                  <a:schemeClr val="accent2"/>
                </a:solidFill>
              </a:rPr>
              <a:pPr/>
              <a:t>‹nr.›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846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86" r:id="rId4"/>
    <p:sldLayoutId id="2147483687" r:id="rId5"/>
    <p:sldLayoutId id="2147483678" r:id="rId6"/>
    <p:sldLayoutId id="2147483679" r:id="rId7"/>
    <p:sldLayoutId id="2147483685" r:id="rId8"/>
    <p:sldLayoutId id="2147483680" r:id="rId9"/>
    <p:sldLayoutId id="2147483682" r:id="rId10"/>
    <p:sldLayoutId id="2147483684" r:id="rId11"/>
    <p:sldLayoutId id="2147483689" r:id="rId12"/>
  </p:sldLayoutIdLst>
  <p:hf hdr="0" ftr="0" dt="0"/>
  <p:txStyles>
    <p:titleStyle>
      <a:lvl1pPr algn="l" defTabSz="1462766" rtl="0" eaLnBrk="1" latinLnBrk="0" hangingPunct="1">
        <a:lnSpc>
          <a:spcPct val="90000"/>
        </a:lnSpc>
        <a:spcBef>
          <a:spcPct val="0"/>
        </a:spcBef>
        <a:buNone/>
        <a:defRPr sz="70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691" indent="-365691" algn="l" defTabSz="1462766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4479" kern="1200">
          <a:solidFill>
            <a:schemeClr val="tx1"/>
          </a:solidFill>
          <a:latin typeface="+mn-lt"/>
          <a:ea typeface="+mn-ea"/>
          <a:cs typeface="+mn-cs"/>
        </a:defRPr>
      </a:lvl1pPr>
      <a:lvl2pPr marL="1097074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39" kern="1200">
          <a:solidFill>
            <a:schemeClr val="tx1"/>
          </a:solidFill>
          <a:latin typeface="+mn-lt"/>
          <a:ea typeface="+mn-ea"/>
          <a:cs typeface="+mn-cs"/>
        </a:defRPr>
      </a:lvl2pPr>
      <a:lvl3pPr marL="1828457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559840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4pPr>
      <a:lvl5pPr marL="3291223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5pPr>
      <a:lvl6pPr marL="4022606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6pPr>
      <a:lvl7pPr marL="4753988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7pPr>
      <a:lvl8pPr marL="5485371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8pPr>
      <a:lvl9pPr marL="6216754" indent="-365691" algn="l" defTabSz="1462766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1pPr>
      <a:lvl2pPr marL="731383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2pPr>
      <a:lvl3pPr marL="1462766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3pPr>
      <a:lvl4pPr marL="2194149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4pPr>
      <a:lvl5pPr marL="2925531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5pPr>
      <a:lvl6pPr marL="3656914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6pPr>
      <a:lvl7pPr marL="4388297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7pPr>
      <a:lvl8pPr marL="5119680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8pPr>
      <a:lvl9pPr marL="5851063" algn="l" defTabSz="1462766" rtl="0" eaLnBrk="1" latinLnBrk="0" hangingPunct="1">
        <a:defRPr sz="28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3AA2-6AED-4D05-8641-2E403E64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001" y="7681305"/>
            <a:ext cx="14628019" cy="978601"/>
          </a:xfrm>
        </p:spPr>
        <p:txBody>
          <a:bodyPr/>
          <a:lstStyle/>
          <a:p>
            <a:r>
              <a:rPr lang="en-US" dirty="0"/>
              <a:t>Compendium Online tool </a:t>
            </a:r>
            <a:r>
              <a:rPr lang="en-US" sz="3200" dirty="0"/>
              <a:t> </a:t>
            </a:r>
            <a:endParaRPr lang="fr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884E558-95BE-4A9F-9FA6-5253E5BE4F0B}"/>
              </a:ext>
            </a:extLst>
          </p:cNvPr>
          <p:cNvSpPr txBox="1"/>
          <p:nvPr/>
        </p:nvSpPr>
        <p:spPr>
          <a:xfrm>
            <a:off x="3947560" y="9646846"/>
            <a:ext cx="116089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Expert group on Interregional Credit Transfer Mechanisms and Learning Outcome Systems </a:t>
            </a:r>
          </a:p>
          <a:p>
            <a:pPr algn="ctr"/>
            <a:r>
              <a:rPr lang="en-US" sz="2800" dirty="0"/>
              <a:t>Phuket</a:t>
            </a:r>
          </a:p>
          <a:p>
            <a:pPr algn="ctr"/>
            <a:r>
              <a:rPr lang="en-US" sz="2800" dirty="0"/>
              <a:t>28 March 2019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38821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6457AAE-1FE3-40FD-ADF3-E30E6C23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67" y="2390262"/>
            <a:ext cx="17866366" cy="763286"/>
          </a:xfrm>
        </p:spPr>
        <p:txBody>
          <a:bodyPr/>
          <a:lstStyle/>
          <a:p>
            <a:r>
              <a:rPr lang="en-US" sz="5400" dirty="0"/>
              <a:t>ASEM Education Online Compendium on </a:t>
            </a:r>
            <a:r>
              <a:rPr lang="en-US" sz="5400" dirty="0" err="1"/>
              <a:t>iCTS&amp;LOS</a:t>
            </a:r>
            <a:endParaRPr lang="en-US" sz="54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C204B90-8B28-4626-9CF8-B5720DA7B0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14802" y="855830"/>
            <a:ext cx="14777931" cy="347788"/>
          </a:xfrm>
        </p:spPr>
        <p:txBody>
          <a:bodyPr/>
          <a:lstStyle/>
          <a:p>
            <a:r>
              <a:rPr lang="en-US" dirty="0"/>
              <a:t>Compendium online tool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DC870E-4CE4-4C45-AD38-94DC93B5F75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18829" y="3530635"/>
            <a:ext cx="17866366" cy="6672596"/>
          </a:xfrm>
        </p:spPr>
        <p:txBody>
          <a:bodyPr wrap="square">
            <a:spAutoFit/>
          </a:bodyPr>
          <a:lstStyle/>
          <a:p>
            <a:pPr marL="641350" indent="-641350"/>
            <a:r>
              <a:rPr lang="en-US" sz="4800" dirty="0">
                <a:solidFill>
                  <a:schemeClr val="tx1"/>
                </a:solidFill>
              </a:rPr>
              <a:t>What has been decided (and discussed with web developers)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289050" lvl="1" indent="-641350"/>
            <a:r>
              <a:rPr lang="en-US" sz="4000" dirty="0"/>
              <a:t>Geographical approach (map);</a:t>
            </a:r>
          </a:p>
          <a:p>
            <a:pPr marL="1289050" lvl="1" indent="-641350"/>
            <a:r>
              <a:rPr lang="en-US" sz="4000" dirty="0"/>
              <a:t>Internal Search engine (language);</a:t>
            </a:r>
          </a:p>
          <a:p>
            <a:pPr marL="1289050" lvl="1" indent="-641350"/>
            <a:r>
              <a:rPr lang="en-US" sz="4000" dirty="0"/>
              <a:t>User-friendly and related to target group (professionals);</a:t>
            </a:r>
          </a:p>
          <a:p>
            <a:pPr marL="1289050" lvl="1" indent="-641350"/>
            <a:r>
              <a:rPr lang="en-US" sz="4000" dirty="0"/>
              <a:t>Regular updates and follow-ups of the data-base;</a:t>
            </a:r>
          </a:p>
          <a:p>
            <a:pPr marL="1289050" lvl="1" indent="-641350"/>
            <a:r>
              <a:rPr lang="en-US" sz="4000" dirty="0"/>
              <a:t>A holistic overview but also compare data;</a:t>
            </a:r>
          </a:p>
          <a:p>
            <a:pPr marL="1289050" lvl="1" indent="-641350"/>
            <a:r>
              <a:rPr lang="en-US" sz="4000" dirty="0"/>
              <a:t>Terms of glossary highlighted.</a:t>
            </a:r>
          </a:p>
          <a:p>
            <a:pPr marL="647700" lvl="1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834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6457AAE-1FE3-40FD-ADF3-E30E6C23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67" y="2390262"/>
            <a:ext cx="17866366" cy="763286"/>
          </a:xfrm>
        </p:spPr>
        <p:txBody>
          <a:bodyPr/>
          <a:lstStyle/>
          <a:p>
            <a:r>
              <a:rPr lang="en-US" sz="5400" dirty="0"/>
              <a:t>ASEM Education Online Compendium on </a:t>
            </a:r>
            <a:r>
              <a:rPr lang="en-US" sz="5400" dirty="0" err="1"/>
              <a:t>iCTS&amp;LOS</a:t>
            </a:r>
            <a:endParaRPr lang="en-US" sz="54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C204B90-8B28-4626-9CF8-B5720DA7B0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14802" y="855830"/>
            <a:ext cx="14777931" cy="347788"/>
          </a:xfrm>
        </p:spPr>
        <p:txBody>
          <a:bodyPr/>
          <a:lstStyle/>
          <a:p>
            <a:r>
              <a:rPr lang="en-US" dirty="0"/>
              <a:t>Compendium online tool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DC870E-4CE4-4C45-AD38-94DC93B5F75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18829" y="3530635"/>
            <a:ext cx="17866366" cy="6656181"/>
          </a:xfrm>
        </p:spPr>
        <p:txBody>
          <a:bodyPr wrap="square">
            <a:spAutoFit/>
          </a:bodyPr>
          <a:lstStyle/>
          <a:p>
            <a:pPr marL="641350" indent="-641350"/>
            <a:r>
              <a:rPr lang="en-US" sz="4800" dirty="0">
                <a:solidFill>
                  <a:schemeClr val="tx1"/>
                </a:solidFill>
              </a:rPr>
              <a:t>Challenges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289050" lvl="1" indent="-641350"/>
            <a:r>
              <a:rPr lang="en-US" sz="4000" dirty="0"/>
              <a:t>Technically complex (back-end / front-end);</a:t>
            </a:r>
          </a:p>
          <a:p>
            <a:pPr marL="1855787" lvl="2" indent="-641350"/>
            <a:r>
              <a:rPr lang="en-US" sz="3200" dirty="0"/>
              <a:t>Back-end: data base used to be updated and configurated by AES;</a:t>
            </a:r>
          </a:p>
          <a:p>
            <a:pPr marL="1855787" lvl="2" indent="-641350"/>
            <a:r>
              <a:rPr lang="en-US" sz="3200" dirty="0"/>
              <a:t>Front-end: website designed for professionals of HE(I).</a:t>
            </a:r>
          </a:p>
          <a:p>
            <a:pPr marL="1214437" lvl="2" indent="0">
              <a:buNone/>
            </a:pPr>
            <a:endParaRPr lang="en-US" sz="3200" dirty="0"/>
          </a:p>
          <a:p>
            <a:pPr marL="1289050" lvl="1" indent="-641350"/>
            <a:r>
              <a:rPr lang="en-US" sz="4000" dirty="0"/>
              <a:t>Tool needs updates and must support changing templates;</a:t>
            </a:r>
          </a:p>
          <a:p>
            <a:pPr marL="1289050" lvl="1" indent="-641350"/>
            <a:r>
              <a:rPr lang="en-US" sz="4000" dirty="0"/>
              <a:t>Investment in terms of </a:t>
            </a:r>
          </a:p>
          <a:p>
            <a:pPr marL="1855787" lvl="2" indent="-641350"/>
            <a:r>
              <a:rPr lang="en-US" sz="3200" dirty="0"/>
              <a:t>Money;</a:t>
            </a:r>
          </a:p>
          <a:p>
            <a:pPr marL="1855787" lvl="2" indent="-641350"/>
            <a:r>
              <a:rPr lang="en-US" sz="3200" dirty="0"/>
              <a:t>Time; </a:t>
            </a:r>
          </a:p>
          <a:p>
            <a:pPr marL="1855787" lvl="2" indent="-641350"/>
            <a:r>
              <a:rPr lang="en-US" sz="3200" dirty="0"/>
              <a:t>and workforce.</a:t>
            </a:r>
          </a:p>
        </p:txBody>
      </p:sp>
    </p:spTree>
    <p:extLst>
      <p:ext uri="{BB962C8B-B14F-4D97-AF65-F5344CB8AC3E}">
        <p14:creationId xmlns:p14="http://schemas.microsoft.com/office/powerpoint/2010/main" val="11187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6457AAE-1FE3-40FD-ADF3-E30E6C23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67" y="2390262"/>
            <a:ext cx="17866366" cy="763286"/>
          </a:xfrm>
        </p:spPr>
        <p:txBody>
          <a:bodyPr/>
          <a:lstStyle/>
          <a:p>
            <a:r>
              <a:rPr lang="en-US" sz="5400" dirty="0"/>
              <a:t>ASEM Education Online Compendium on </a:t>
            </a:r>
            <a:r>
              <a:rPr lang="en-US" sz="5400" dirty="0" err="1"/>
              <a:t>iCTS&amp;LOS</a:t>
            </a:r>
            <a:endParaRPr lang="en-US" sz="54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C204B90-8B28-4626-9CF8-B5720DA7B0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14802" y="855830"/>
            <a:ext cx="14777931" cy="347788"/>
          </a:xfrm>
        </p:spPr>
        <p:txBody>
          <a:bodyPr/>
          <a:lstStyle/>
          <a:p>
            <a:r>
              <a:rPr lang="en-US" dirty="0"/>
              <a:t>Compendium online tool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DC870E-4CE4-4C45-AD38-94DC93B5F75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18829" y="3153548"/>
            <a:ext cx="17866366" cy="8301760"/>
          </a:xfrm>
        </p:spPr>
        <p:txBody>
          <a:bodyPr wrap="square">
            <a:spAutoFit/>
          </a:bodyPr>
          <a:lstStyle/>
          <a:p>
            <a:pPr marL="641350" indent="-641350"/>
            <a:r>
              <a:rPr lang="en-US" sz="4800" dirty="0">
                <a:solidFill>
                  <a:schemeClr val="tx1"/>
                </a:solidFill>
              </a:rPr>
              <a:t>State of play</a:t>
            </a:r>
          </a:p>
          <a:p>
            <a:pPr marL="641350" indent="-641350"/>
            <a:endParaRPr lang="en-US" dirty="0">
              <a:solidFill>
                <a:schemeClr val="tx1"/>
              </a:solidFill>
            </a:endParaRPr>
          </a:p>
          <a:p>
            <a:pPr marL="1289050" lvl="1" indent="-641350"/>
            <a:r>
              <a:rPr lang="en-US" sz="4000" dirty="0"/>
              <a:t>Project definition (web developers);</a:t>
            </a:r>
          </a:p>
          <a:p>
            <a:pPr marL="1289050" lvl="1" indent="-641350"/>
            <a:r>
              <a:rPr lang="en-US" sz="4000" dirty="0"/>
              <a:t>Public market launched including an official bid;</a:t>
            </a:r>
          </a:p>
          <a:p>
            <a:pPr marL="1289050" lvl="1" indent="-641350"/>
            <a:r>
              <a:rPr lang="en-US" sz="4000" dirty="0"/>
              <a:t>Public market has been attributed;</a:t>
            </a:r>
          </a:p>
          <a:p>
            <a:pPr marL="1289050" lvl="1" indent="-641350"/>
            <a:endParaRPr lang="en-US" sz="4000" dirty="0"/>
          </a:p>
          <a:p>
            <a:pPr marL="1289050" lvl="1" indent="-641350"/>
            <a:r>
              <a:rPr lang="en-US" sz="4000" dirty="0"/>
              <a:t>Back-end is ready;</a:t>
            </a:r>
          </a:p>
          <a:p>
            <a:pPr marL="1289050" lvl="1" indent="-641350"/>
            <a:r>
              <a:rPr lang="en-US" sz="4000" dirty="0"/>
              <a:t>Starting copy-pasting content of templates into the tool next week</a:t>
            </a:r>
          </a:p>
          <a:p>
            <a:pPr marL="1855787" lvl="2" indent="-641350"/>
            <a:r>
              <a:rPr lang="en-US" sz="3400" dirty="0"/>
              <a:t>Adaption of some templates;</a:t>
            </a:r>
          </a:p>
          <a:p>
            <a:pPr marL="1855787" lvl="2" indent="-641350"/>
            <a:r>
              <a:rPr lang="en-US" sz="3400" dirty="0"/>
              <a:t>Trainee (Ophélie);</a:t>
            </a:r>
          </a:p>
          <a:p>
            <a:pPr marL="1289050" lvl="1" indent="-641350"/>
            <a:r>
              <a:rPr lang="en-US" sz="4000" dirty="0"/>
              <a:t>After Eastern (23th April) starting tests with front-ends;</a:t>
            </a:r>
          </a:p>
          <a:p>
            <a:pPr marL="1855787" lvl="2" indent="-641350"/>
            <a:r>
              <a:rPr lang="en-US" sz="3400" dirty="0"/>
              <a:t>Asking for feedback</a:t>
            </a:r>
          </a:p>
          <a:p>
            <a:pPr marL="1855787" lvl="2" indent="-641350"/>
            <a:r>
              <a:rPr lang="en-US" sz="3400" dirty="0"/>
              <a:t>Name of domain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7363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C204B90-8B28-4626-9CF8-B5720DA7B0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14802" y="855830"/>
            <a:ext cx="14777931" cy="347788"/>
          </a:xfrm>
        </p:spPr>
        <p:txBody>
          <a:bodyPr/>
          <a:lstStyle/>
          <a:p>
            <a:r>
              <a:rPr lang="en-US" dirty="0"/>
              <a:t>Compendium online tool</a:t>
            </a:r>
          </a:p>
        </p:txBody>
      </p:sp>
      <p:pic>
        <p:nvPicPr>
          <p:cNvPr id="4" name="Tijdelijke aanduiding voor inhoud 3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506FDAF1-A5A3-4226-A2D5-6F01467B627A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51" y="1829392"/>
            <a:ext cx="14014122" cy="10048062"/>
          </a:xfrm>
        </p:spPr>
      </p:pic>
    </p:spTree>
    <p:extLst>
      <p:ext uri="{BB962C8B-B14F-4D97-AF65-F5344CB8AC3E}">
        <p14:creationId xmlns:p14="http://schemas.microsoft.com/office/powerpoint/2010/main" val="68216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C204B90-8B28-4626-9CF8-B5720DA7B0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14802" y="855830"/>
            <a:ext cx="14777931" cy="347788"/>
          </a:xfrm>
        </p:spPr>
        <p:txBody>
          <a:bodyPr/>
          <a:lstStyle/>
          <a:p>
            <a:r>
              <a:rPr lang="en-US" dirty="0"/>
              <a:t>Compendium online tool</a:t>
            </a:r>
          </a:p>
        </p:txBody>
      </p:sp>
      <p:pic>
        <p:nvPicPr>
          <p:cNvPr id="6" name="Tijdelijke aanduiding voor inhoud 5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5045F879-4138-4386-BB91-D8ED7BF1BB5F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88" y="2007529"/>
            <a:ext cx="13196047" cy="9526023"/>
          </a:xfrm>
        </p:spPr>
      </p:pic>
    </p:spTree>
    <p:extLst>
      <p:ext uri="{BB962C8B-B14F-4D97-AF65-F5344CB8AC3E}">
        <p14:creationId xmlns:p14="http://schemas.microsoft.com/office/powerpoint/2010/main" val="404186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C204B90-8B28-4626-9CF8-B5720DA7B0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14802" y="855830"/>
            <a:ext cx="14777931" cy="347788"/>
          </a:xfrm>
        </p:spPr>
        <p:txBody>
          <a:bodyPr/>
          <a:lstStyle/>
          <a:p>
            <a:r>
              <a:rPr lang="en-US" dirty="0"/>
              <a:t>Compendium online tool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7C74F15-A4F5-41BB-ADD3-4B3EA33AD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69" y="2169460"/>
            <a:ext cx="12918007" cy="9377082"/>
          </a:xfrm>
        </p:spPr>
      </p:pic>
    </p:spTree>
    <p:extLst>
      <p:ext uri="{BB962C8B-B14F-4D97-AF65-F5344CB8AC3E}">
        <p14:creationId xmlns:p14="http://schemas.microsoft.com/office/powerpoint/2010/main" val="89282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C204B90-8B28-4626-9CF8-B5720DA7B0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14802" y="855830"/>
            <a:ext cx="14777931" cy="347788"/>
          </a:xfrm>
        </p:spPr>
        <p:txBody>
          <a:bodyPr/>
          <a:lstStyle/>
          <a:p>
            <a:r>
              <a:rPr lang="en-US" dirty="0"/>
              <a:t>Compendium online tool</a:t>
            </a:r>
          </a:p>
        </p:txBody>
      </p:sp>
      <p:pic>
        <p:nvPicPr>
          <p:cNvPr id="6" name="Tijdelijke aanduiding voor inhoud 5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906B771F-0BB1-466A-8AFE-4D0ABBC48E46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87" y="2169460"/>
            <a:ext cx="15999850" cy="9355844"/>
          </a:xfrm>
        </p:spPr>
      </p:pic>
    </p:spTree>
    <p:extLst>
      <p:ext uri="{BB962C8B-B14F-4D97-AF65-F5344CB8AC3E}">
        <p14:creationId xmlns:p14="http://schemas.microsoft.com/office/powerpoint/2010/main" val="1670301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3AA2-6AED-4D05-8641-2E403E64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001" y="7352000"/>
            <a:ext cx="14628019" cy="1200329"/>
          </a:xfrm>
        </p:spPr>
        <p:txBody>
          <a:bodyPr/>
          <a:lstStyle/>
          <a:p>
            <a:br>
              <a:rPr lang="en-US" sz="2000" dirty="0"/>
            </a:br>
            <a:r>
              <a:rPr lang="en-US" sz="4000" dirty="0"/>
              <a:t>Thank you for your attention</a:t>
            </a:r>
            <a:br>
              <a:rPr lang="en-US" sz="2000" dirty="0"/>
            </a:br>
            <a:r>
              <a:rPr lang="en-US" sz="2000" dirty="0"/>
              <a:t>Contact ASEM Education secretariat : info@asem-education.org</a:t>
            </a:r>
            <a:endParaRPr lang="fr-BE" sz="20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884E558-95BE-4A9F-9FA6-5253E5BE4F0B}"/>
              </a:ext>
            </a:extLst>
          </p:cNvPr>
          <p:cNvSpPr txBox="1"/>
          <p:nvPr/>
        </p:nvSpPr>
        <p:spPr>
          <a:xfrm>
            <a:off x="3947560" y="9646846"/>
            <a:ext cx="116089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Expert group on Interregional Credit Transfer Mechanisms and Learning Outcome Systems </a:t>
            </a:r>
          </a:p>
          <a:p>
            <a:pPr algn="ctr"/>
            <a:r>
              <a:rPr lang="en-US" sz="2800" dirty="0"/>
              <a:t>Phuket</a:t>
            </a:r>
          </a:p>
          <a:p>
            <a:pPr algn="ctr"/>
            <a:r>
              <a:rPr lang="en-US" sz="2800" dirty="0"/>
              <a:t>28 March 2019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637955844"/>
      </p:ext>
    </p:extLst>
  </p:cSld>
  <p:clrMapOvr>
    <a:masterClrMapping/>
  </p:clrMapOvr>
</p:sld>
</file>

<file path=ppt/theme/theme1.xml><?xml version="1.0" encoding="utf-8"?>
<a:theme xmlns:a="http://schemas.openxmlformats.org/drawingml/2006/main" name="aes">
  <a:themeElements>
    <a:clrScheme name="aem">
      <a:dk1>
        <a:srgbClr val="3D5893"/>
      </a:dk1>
      <a:lt1>
        <a:sysClr val="window" lastClr="FFFFFF"/>
      </a:lt1>
      <a:dk2>
        <a:srgbClr val="3D5893"/>
      </a:dk2>
      <a:lt2>
        <a:srgbClr val="EFEFEF"/>
      </a:lt2>
      <a:accent1>
        <a:srgbClr val="3D5893"/>
      </a:accent1>
      <a:accent2>
        <a:srgbClr val="E40C19"/>
      </a:accent2>
      <a:accent3>
        <a:srgbClr val="00BFB2"/>
      </a:accent3>
      <a:accent4>
        <a:srgbClr val="018090"/>
      </a:accent4>
      <a:accent5>
        <a:srgbClr val="F0F3BD"/>
      </a:accent5>
      <a:accent6>
        <a:srgbClr val="C64191"/>
      </a:accent6>
      <a:hlink>
        <a:srgbClr val="000000"/>
      </a:hlink>
      <a:folHlink>
        <a:srgbClr val="000000"/>
      </a:folHlink>
    </a:clrScheme>
    <a:fontScheme name="Custom 14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s" id="{6CD1FE1E-0A4E-4D6A-8818-EAC8DAA9B1B6}" vid="{FB5D39CE-7FA7-4682-B606-29F86EC07B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0B3782084F824796E1C71BDEB262B1" ma:contentTypeVersion="0" ma:contentTypeDescription="Een nieuw document maken." ma:contentTypeScope="" ma:versionID="70e189d5d3e9ede827dc5db59eb10c3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78a156f712f99d6452530788f7ff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C15209-E635-4F69-BF9C-DDF9C17993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D8880F5-E93D-4875-B240-D7C5139C351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A4566D-0325-489A-A791-C82F5A04A1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aes</Template>
  <TotalTime>11802</TotalTime>
  <Words>254</Words>
  <Application>Microsoft Office PowerPoint</Application>
  <PresentationFormat>Aangepast</PresentationFormat>
  <Paragraphs>59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Open Sans</vt:lpstr>
      <vt:lpstr>aes</vt:lpstr>
      <vt:lpstr>Compendium Online tool  </vt:lpstr>
      <vt:lpstr>ASEM Education Online Compendium on iCTS&amp;LOS</vt:lpstr>
      <vt:lpstr>ASEM Education Online Compendium on iCTS&amp;LOS</vt:lpstr>
      <vt:lpstr>ASEM Education Online Compendium on iCTS&amp;LOS</vt:lpstr>
      <vt:lpstr>PowerPoint-presentatie</vt:lpstr>
      <vt:lpstr>PowerPoint-presentatie</vt:lpstr>
      <vt:lpstr>PowerPoint-presentatie</vt:lpstr>
      <vt:lpstr>PowerPoint-presentatie</vt:lpstr>
      <vt:lpstr> Thank you for your attention Contact ASEM Education secretariat : info@asem-education.org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Visual Sculptors</dc:creator>
  <cp:lastModifiedBy>Urban David</cp:lastModifiedBy>
  <cp:revision>271</cp:revision>
  <cp:lastPrinted>2018-03-19T07:31:35Z</cp:lastPrinted>
  <dcterms:created xsi:type="dcterms:W3CDTF">2018-03-03T10:49:18Z</dcterms:created>
  <dcterms:modified xsi:type="dcterms:W3CDTF">2019-09-25T18:22:49Z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0x010100BB0B3782084F824796E1C71BDEB262B1</vt:lpwstr>
  </property>
</Properties>
</file>